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86" r:id="rId3"/>
    <p:sldId id="376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625C3173-BAFC-5B2C-EEC7-E6F5010140F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9CAA6BE2-B379-5988-6DC9-0A741B2332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963D4C40-B160-8CDB-6323-A1F50127737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A15B9093-8AF5-510E-3CF2-E0DB97F48E1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F266569-88FF-799B-6F7D-5481B9A909F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4856CA8A-8E88-C55D-C982-B7ACDED9A3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1365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7A5F49DB-69A6-C33D-D26C-766F08A29839}"/>
              </a:ext>
            </a:extLst>
          </p:cNvPr>
          <p:cNvSpPr>
            <a:spLocks noEditPoints="1"/>
          </p:cNvSpPr>
          <p:nvPr/>
        </p:nvSpPr>
        <p:spPr bwMode="auto">
          <a:xfrm>
            <a:off x="1165449" y="914400"/>
            <a:ext cx="1781756" cy="2620440"/>
          </a:xfrm>
          <a:custGeom>
            <a:avLst/>
            <a:gdLst>
              <a:gd name="T0" fmla="*/ 800 w 1502"/>
              <a:gd name="T1" fmla="*/ 39 h 2209"/>
              <a:gd name="T2" fmla="*/ 776 w 1502"/>
              <a:gd name="T3" fmla="*/ 39 h 2209"/>
              <a:gd name="T4" fmla="*/ 741 w 1502"/>
              <a:gd name="T5" fmla="*/ 39 h 2209"/>
              <a:gd name="T6" fmla="*/ 775 w 1502"/>
              <a:gd name="T7" fmla="*/ 123 h 2209"/>
              <a:gd name="T8" fmla="*/ 729 w 1502"/>
              <a:gd name="T9" fmla="*/ 119 h 2209"/>
              <a:gd name="T10" fmla="*/ 784 w 1502"/>
              <a:gd name="T11" fmla="*/ 183 h 2209"/>
              <a:gd name="T12" fmla="*/ 831 w 1502"/>
              <a:gd name="T13" fmla="*/ 281 h 2209"/>
              <a:gd name="T14" fmla="*/ 812 w 1502"/>
              <a:gd name="T15" fmla="*/ 325 h 2209"/>
              <a:gd name="T16" fmla="*/ 799 w 1502"/>
              <a:gd name="T17" fmla="*/ 371 h 2209"/>
              <a:gd name="T18" fmla="*/ 603 w 1502"/>
              <a:gd name="T19" fmla="*/ 396 h 2209"/>
              <a:gd name="T20" fmla="*/ 419 w 1502"/>
              <a:gd name="T21" fmla="*/ 451 h 2209"/>
              <a:gd name="T22" fmla="*/ 386 w 1502"/>
              <a:gd name="T23" fmla="*/ 404 h 2209"/>
              <a:gd name="T24" fmla="*/ 294 w 1502"/>
              <a:gd name="T25" fmla="*/ 309 h 2209"/>
              <a:gd name="T26" fmla="*/ 217 w 1502"/>
              <a:gd name="T27" fmla="*/ 259 h 2209"/>
              <a:gd name="T28" fmla="*/ 175 w 1502"/>
              <a:gd name="T29" fmla="*/ 273 h 2209"/>
              <a:gd name="T30" fmla="*/ 127 w 1502"/>
              <a:gd name="T31" fmla="*/ 289 h 2209"/>
              <a:gd name="T32" fmla="*/ 113 w 1502"/>
              <a:gd name="T33" fmla="*/ 331 h 2209"/>
              <a:gd name="T34" fmla="*/ 104 w 1502"/>
              <a:gd name="T35" fmla="*/ 406 h 2209"/>
              <a:gd name="T36" fmla="*/ 69 w 1502"/>
              <a:gd name="T37" fmla="*/ 415 h 2209"/>
              <a:gd name="T38" fmla="*/ 54 w 1502"/>
              <a:gd name="T39" fmla="*/ 442 h 2209"/>
              <a:gd name="T40" fmla="*/ 66 w 1502"/>
              <a:gd name="T41" fmla="*/ 560 h 2209"/>
              <a:gd name="T42" fmla="*/ 40 w 1502"/>
              <a:gd name="T43" fmla="*/ 630 h 2209"/>
              <a:gd name="T44" fmla="*/ 6 w 1502"/>
              <a:gd name="T45" fmla="*/ 874 h 2209"/>
              <a:gd name="T46" fmla="*/ 93 w 1502"/>
              <a:gd name="T47" fmla="*/ 911 h 2209"/>
              <a:gd name="T48" fmla="*/ 317 w 1502"/>
              <a:gd name="T49" fmla="*/ 858 h 2209"/>
              <a:gd name="T50" fmla="*/ 455 w 1502"/>
              <a:gd name="T51" fmla="*/ 970 h 2209"/>
              <a:gd name="T52" fmla="*/ 524 w 1502"/>
              <a:gd name="T53" fmla="*/ 1056 h 2209"/>
              <a:gd name="T54" fmla="*/ 556 w 1502"/>
              <a:gd name="T55" fmla="*/ 1163 h 2209"/>
              <a:gd name="T56" fmla="*/ 588 w 1502"/>
              <a:gd name="T57" fmla="*/ 2043 h 2209"/>
              <a:gd name="T58" fmla="*/ 558 w 1502"/>
              <a:gd name="T59" fmla="*/ 2097 h 2209"/>
              <a:gd name="T60" fmla="*/ 482 w 1502"/>
              <a:gd name="T61" fmla="*/ 2182 h 2209"/>
              <a:gd name="T62" fmla="*/ 588 w 1502"/>
              <a:gd name="T63" fmla="*/ 2199 h 2209"/>
              <a:gd name="T64" fmla="*/ 748 w 1502"/>
              <a:gd name="T65" fmla="*/ 2113 h 2209"/>
              <a:gd name="T66" fmla="*/ 812 w 1502"/>
              <a:gd name="T67" fmla="*/ 1847 h 2209"/>
              <a:gd name="T68" fmla="*/ 898 w 1502"/>
              <a:gd name="T69" fmla="*/ 1140 h 2209"/>
              <a:gd name="T70" fmla="*/ 961 w 1502"/>
              <a:gd name="T71" fmla="*/ 1110 h 2209"/>
              <a:gd name="T72" fmla="*/ 1147 w 1502"/>
              <a:gd name="T73" fmla="*/ 1196 h 2209"/>
              <a:gd name="T74" fmla="*/ 1246 w 1502"/>
              <a:gd name="T75" fmla="*/ 1415 h 2209"/>
              <a:gd name="T76" fmla="*/ 1265 w 1502"/>
              <a:gd name="T77" fmla="*/ 1472 h 2209"/>
              <a:gd name="T78" fmla="*/ 1496 w 1502"/>
              <a:gd name="T79" fmla="*/ 1534 h 2209"/>
              <a:gd name="T80" fmla="*/ 1467 w 1502"/>
              <a:gd name="T81" fmla="*/ 1467 h 2209"/>
              <a:gd name="T82" fmla="*/ 1343 w 1502"/>
              <a:gd name="T83" fmla="*/ 1159 h 2209"/>
              <a:gd name="T84" fmla="*/ 1235 w 1502"/>
              <a:gd name="T85" fmla="*/ 926 h 2209"/>
              <a:gd name="T86" fmla="*/ 1100 w 1502"/>
              <a:gd name="T87" fmla="*/ 891 h 2209"/>
              <a:gd name="T88" fmla="*/ 981 w 1502"/>
              <a:gd name="T89" fmla="*/ 832 h 2209"/>
              <a:gd name="T90" fmla="*/ 811 w 1502"/>
              <a:gd name="T91" fmla="*/ 783 h 2209"/>
              <a:gd name="T92" fmla="*/ 737 w 1502"/>
              <a:gd name="T93" fmla="*/ 624 h 2209"/>
              <a:gd name="T94" fmla="*/ 691 w 1502"/>
              <a:gd name="T95" fmla="*/ 534 h 2209"/>
              <a:gd name="T96" fmla="*/ 898 w 1502"/>
              <a:gd name="T97" fmla="*/ 478 h 2209"/>
              <a:gd name="T98" fmla="*/ 950 w 1502"/>
              <a:gd name="T99" fmla="*/ 319 h 2209"/>
              <a:gd name="T100" fmla="*/ 956 w 1502"/>
              <a:gd name="T101" fmla="*/ 229 h 2209"/>
              <a:gd name="T102" fmla="*/ 894 w 1502"/>
              <a:gd name="T103" fmla="*/ 116 h 2209"/>
              <a:gd name="T104" fmla="*/ 824 w 1502"/>
              <a:gd name="T105" fmla="*/ 20 h 2209"/>
              <a:gd name="T106" fmla="*/ 175 w 1502"/>
              <a:gd name="T107" fmla="*/ 542 h 2209"/>
              <a:gd name="T108" fmla="*/ 215 w 1502"/>
              <a:gd name="T109" fmla="*/ 571 h 2209"/>
              <a:gd name="T110" fmla="*/ 258 w 1502"/>
              <a:gd name="T111" fmla="*/ 592 h 2209"/>
              <a:gd name="T112" fmla="*/ 199 w 1502"/>
              <a:gd name="T113" fmla="*/ 680 h 2209"/>
              <a:gd name="T114" fmla="*/ 126 w 1502"/>
              <a:gd name="T115" fmla="*/ 667 h 2209"/>
              <a:gd name="T116" fmla="*/ 135 w 1502"/>
              <a:gd name="T117" fmla="*/ 587 h 2209"/>
              <a:gd name="T118" fmla="*/ 167 w 1502"/>
              <a:gd name="T119" fmla="*/ 550 h 2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02" h="2209">
                <a:moveTo>
                  <a:pt x="796" y="0"/>
                </a:moveTo>
                <a:lnTo>
                  <a:pt x="796" y="0"/>
                </a:lnTo>
                <a:lnTo>
                  <a:pt x="795" y="1"/>
                </a:lnTo>
                <a:lnTo>
                  <a:pt x="795" y="4"/>
                </a:lnTo>
                <a:lnTo>
                  <a:pt x="795" y="15"/>
                </a:lnTo>
                <a:lnTo>
                  <a:pt x="797" y="28"/>
                </a:lnTo>
                <a:lnTo>
                  <a:pt x="800" y="39"/>
                </a:lnTo>
                <a:lnTo>
                  <a:pt x="800" y="39"/>
                </a:lnTo>
                <a:lnTo>
                  <a:pt x="801" y="43"/>
                </a:lnTo>
                <a:lnTo>
                  <a:pt x="801" y="43"/>
                </a:lnTo>
                <a:lnTo>
                  <a:pt x="800" y="39"/>
                </a:lnTo>
                <a:lnTo>
                  <a:pt x="800" y="39"/>
                </a:lnTo>
                <a:lnTo>
                  <a:pt x="792" y="27"/>
                </a:lnTo>
                <a:lnTo>
                  <a:pt x="781" y="13"/>
                </a:lnTo>
                <a:lnTo>
                  <a:pt x="771" y="3"/>
                </a:lnTo>
                <a:lnTo>
                  <a:pt x="767" y="0"/>
                </a:lnTo>
                <a:lnTo>
                  <a:pt x="764" y="0"/>
                </a:lnTo>
                <a:lnTo>
                  <a:pt x="764" y="0"/>
                </a:lnTo>
                <a:lnTo>
                  <a:pt x="764" y="1"/>
                </a:lnTo>
                <a:lnTo>
                  <a:pt x="764" y="4"/>
                </a:lnTo>
                <a:lnTo>
                  <a:pt x="767" y="13"/>
                </a:lnTo>
                <a:lnTo>
                  <a:pt x="776" y="39"/>
                </a:lnTo>
                <a:lnTo>
                  <a:pt x="785" y="63"/>
                </a:lnTo>
                <a:lnTo>
                  <a:pt x="787" y="69"/>
                </a:lnTo>
                <a:lnTo>
                  <a:pt x="787" y="69"/>
                </a:lnTo>
                <a:lnTo>
                  <a:pt x="785" y="69"/>
                </a:lnTo>
                <a:lnTo>
                  <a:pt x="785" y="69"/>
                </a:lnTo>
                <a:lnTo>
                  <a:pt x="763" y="49"/>
                </a:lnTo>
                <a:lnTo>
                  <a:pt x="751" y="40"/>
                </a:lnTo>
                <a:lnTo>
                  <a:pt x="745" y="37"/>
                </a:lnTo>
                <a:lnTo>
                  <a:pt x="743" y="37"/>
                </a:lnTo>
                <a:lnTo>
                  <a:pt x="743" y="37"/>
                </a:lnTo>
                <a:lnTo>
                  <a:pt x="741" y="39"/>
                </a:lnTo>
                <a:lnTo>
                  <a:pt x="739" y="41"/>
                </a:lnTo>
                <a:lnTo>
                  <a:pt x="736" y="47"/>
                </a:lnTo>
                <a:lnTo>
                  <a:pt x="736" y="55"/>
                </a:lnTo>
                <a:lnTo>
                  <a:pt x="736" y="57"/>
                </a:lnTo>
                <a:lnTo>
                  <a:pt x="737" y="59"/>
                </a:lnTo>
                <a:lnTo>
                  <a:pt x="737" y="59"/>
                </a:lnTo>
                <a:lnTo>
                  <a:pt x="745" y="69"/>
                </a:lnTo>
                <a:lnTo>
                  <a:pt x="759" y="89"/>
                </a:lnTo>
                <a:lnTo>
                  <a:pt x="771" y="111"/>
                </a:lnTo>
                <a:lnTo>
                  <a:pt x="775" y="119"/>
                </a:lnTo>
                <a:lnTo>
                  <a:pt x="775" y="123"/>
                </a:lnTo>
                <a:lnTo>
                  <a:pt x="775" y="123"/>
                </a:lnTo>
                <a:lnTo>
                  <a:pt x="772" y="124"/>
                </a:lnTo>
                <a:lnTo>
                  <a:pt x="768" y="124"/>
                </a:lnTo>
                <a:lnTo>
                  <a:pt x="756" y="119"/>
                </a:lnTo>
                <a:lnTo>
                  <a:pt x="744" y="112"/>
                </a:lnTo>
                <a:lnTo>
                  <a:pt x="737" y="107"/>
                </a:lnTo>
                <a:lnTo>
                  <a:pt x="737" y="107"/>
                </a:lnTo>
                <a:lnTo>
                  <a:pt x="736" y="105"/>
                </a:lnTo>
                <a:lnTo>
                  <a:pt x="733" y="107"/>
                </a:lnTo>
                <a:lnTo>
                  <a:pt x="731" y="112"/>
                </a:lnTo>
                <a:lnTo>
                  <a:pt x="729" y="119"/>
                </a:lnTo>
                <a:lnTo>
                  <a:pt x="731" y="121"/>
                </a:lnTo>
                <a:lnTo>
                  <a:pt x="732" y="123"/>
                </a:lnTo>
                <a:lnTo>
                  <a:pt x="732" y="123"/>
                </a:lnTo>
                <a:lnTo>
                  <a:pt x="735" y="125"/>
                </a:lnTo>
                <a:lnTo>
                  <a:pt x="737" y="131"/>
                </a:lnTo>
                <a:lnTo>
                  <a:pt x="743" y="144"/>
                </a:lnTo>
                <a:lnTo>
                  <a:pt x="748" y="157"/>
                </a:lnTo>
                <a:lnTo>
                  <a:pt x="751" y="163"/>
                </a:lnTo>
                <a:lnTo>
                  <a:pt x="753" y="165"/>
                </a:lnTo>
                <a:lnTo>
                  <a:pt x="753" y="165"/>
                </a:lnTo>
                <a:lnTo>
                  <a:pt x="784" y="183"/>
                </a:lnTo>
                <a:lnTo>
                  <a:pt x="801" y="192"/>
                </a:lnTo>
                <a:lnTo>
                  <a:pt x="812" y="197"/>
                </a:lnTo>
                <a:lnTo>
                  <a:pt x="812" y="197"/>
                </a:lnTo>
                <a:lnTo>
                  <a:pt x="833" y="203"/>
                </a:lnTo>
                <a:lnTo>
                  <a:pt x="833" y="203"/>
                </a:lnTo>
                <a:lnTo>
                  <a:pt x="828" y="209"/>
                </a:lnTo>
                <a:lnTo>
                  <a:pt x="824" y="215"/>
                </a:lnTo>
                <a:lnTo>
                  <a:pt x="823" y="219"/>
                </a:lnTo>
                <a:lnTo>
                  <a:pt x="823" y="219"/>
                </a:lnTo>
                <a:lnTo>
                  <a:pt x="828" y="256"/>
                </a:lnTo>
                <a:lnTo>
                  <a:pt x="831" y="281"/>
                </a:lnTo>
                <a:lnTo>
                  <a:pt x="833" y="293"/>
                </a:lnTo>
                <a:lnTo>
                  <a:pt x="833" y="293"/>
                </a:lnTo>
                <a:lnTo>
                  <a:pt x="835" y="299"/>
                </a:lnTo>
                <a:lnTo>
                  <a:pt x="833" y="308"/>
                </a:lnTo>
                <a:lnTo>
                  <a:pt x="832" y="316"/>
                </a:lnTo>
                <a:lnTo>
                  <a:pt x="831" y="319"/>
                </a:lnTo>
                <a:lnTo>
                  <a:pt x="828" y="320"/>
                </a:lnTo>
                <a:lnTo>
                  <a:pt x="828" y="320"/>
                </a:lnTo>
                <a:lnTo>
                  <a:pt x="821" y="321"/>
                </a:lnTo>
                <a:lnTo>
                  <a:pt x="815" y="324"/>
                </a:lnTo>
                <a:lnTo>
                  <a:pt x="812" y="325"/>
                </a:lnTo>
                <a:lnTo>
                  <a:pt x="809" y="328"/>
                </a:lnTo>
                <a:lnTo>
                  <a:pt x="807" y="332"/>
                </a:lnTo>
                <a:lnTo>
                  <a:pt x="807" y="336"/>
                </a:lnTo>
                <a:lnTo>
                  <a:pt x="807" y="336"/>
                </a:lnTo>
                <a:lnTo>
                  <a:pt x="809" y="355"/>
                </a:lnTo>
                <a:lnTo>
                  <a:pt x="809" y="363"/>
                </a:lnTo>
                <a:lnTo>
                  <a:pt x="808" y="365"/>
                </a:lnTo>
                <a:lnTo>
                  <a:pt x="807" y="368"/>
                </a:lnTo>
                <a:lnTo>
                  <a:pt x="807" y="368"/>
                </a:lnTo>
                <a:lnTo>
                  <a:pt x="803" y="371"/>
                </a:lnTo>
                <a:lnTo>
                  <a:pt x="799" y="371"/>
                </a:lnTo>
                <a:lnTo>
                  <a:pt x="795" y="371"/>
                </a:lnTo>
                <a:lnTo>
                  <a:pt x="791" y="373"/>
                </a:lnTo>
                <a:lnTo>
                  <a:pt x="791" y="373"/>
                </a:lnTo>
                <a:lnTo>
                  <a:pt x="783" y="377"/>
                </a:lnTo>
                <a:lnTo>
                  <a:pt x="780" y="379"/>
                </a:lnTo>
                <a:lnTo>
                  <a:pt x="780" y="379"/>
                </a:lnTo>
                <a:lnTo>
                  <a:pt x="708" y="387"/>
                </a:lnTo>
                <a:lnTo>
                  <a:pt x="652" y="392"/>
                </a:lnTo>
                <a:lnTo>
                  <a:pt x="615" y="395"/>
                </a:lnTo>
                <a:lnTo>
                  <a:pt x="615" y="395"/>
                </a:lnTo>
                <a:lnTo>
                  <a:pt x="603" y="396"/>
                </a:lnTo>
                <a:lnTo>
                  <a:pt x="588" y="399"/>
                </a:lnTo>
                <a:lnTo>
                  <a:pt x="552" y="407"/>
                </a:lnTo>
                <a:lnTo>
                  <a:pt x="518" y="418"/>
                </a:lnTo>
                <a:lnTo>
                  <a:pt x="492" y="427"/>
                </a:lnTo>
                <a:lnTo>
                  <a:pt x="492" y="427"/>
                </a:lnTo>
                <a:lnTo>
                  <a:pt x="474" y="435"/>
                </a:lnTo>
                <a:lnTo>
                  <a:pt x="455" y="442"/>
                </a:lnTo>
                <a:lnTo>
                  <a:pt x="442" y="447"/>
                </a:lnTo>
                <a:lnTo>
                  <a:pt x="434" y="448"/>
                </a:lnTo>
                <a:lnTo>
                  <a:pt x="434" y="448"/>
                </a:lnTo>
                <a:lnTo>
                  <a:pt x="419" y="451"/>
                </a:lnTo>
                <a:lnTo>
                  <a:pt x="407" y="454"/>
                </a:lnTo>
                <a:lnTo>
                  <a:pt x="396" y="448"/>
                </a:lnTo>
                <a:lnTo>
                  <a:pt x="396" y="448"/>
                </a:lnTo>
                <a:lnTo>
                  <a:pt x="398" y="446"/>
                </a:lnTo>
                <a:lnTo>
                  <a:pt x="398" y="442"/>
                </a:lnTo>
                <a:lnTo>
                  <a:pt x="396" y="438"/>
                </a:lnTo>
                <a:lnTo>
                  <a:pt x="396" y="438"/>
                </a:lnTo>
                <a:lnTo>
                  <a:pt x="395" y="432"/>
                </a:lnTo>
                <a:lnTo>
                  <a:pt x="394" y="422"/>
                </a:lnTo>
                <a:lnTo>
                  <a:pt x="391" y="414"/>
                </a:lnTo>
                <a:lnTo>
                  <a:pt x="386" y="404"/>
                </a:lnTo>
                <a:lnTo>
                  <a:pt x="379" y="393"/>
                </a:lnTo>
                <a:lnTo>
                  <a:pt x="370" y="379"/>
                </a:lnTo>
                <a:lnTo>
                  <a:pt x="370" y="379"/>
                </a:lnTo>
                <a:lnTo>
                  <a:pt x="354" y="355"/>
                </a:lnTo>
                <a:lnTo>
                  <a:pt x="345" y="340"/>
                </a:lnTo>
                <a:lnTo>
                  <a:pt x="341" y="335"/>
                </a:lnTo>
                <a:lnTo>
                  <a:pt x="335" y="331"/>
                </a:lnTo>
                <a:lnTo>
                  <a:pt x="327" y="325"/>
                </a:lnTo>
                <a:lnTo>
                  <a:pt x="317" y="320"/>
                </a:lnTo>
                <a:lnTo>
                  <a:pt x="317" y="320"/>
                </a:lnTo>
                <a:lnTo>
                  <a:pt x="294" y="309"/>
                </a:lnTo>
                <a:lnTo>
                  <a:pt x="278" y="303"/>
                </a:lnTo>
                <a:lnTo>
                  <a:pt x="266" y="297"/>
                </a:lnTo>
                <a:lnTo>
                  <a:pt x="258" y="293"/>
                </a:lnTo>
                <a:lnTo>
                  <a:pt x="258" y="293"/>
                </a:lnTo>
                <a:lnTo>
                  <a:pt x="231" y="272"/>
                </a:lnTo>
                <a:lnTo>
                  <a:pt x="231" y="272"/>
                </a:lnTo>
                <a:lnTo>
                  <a:pt x="225" y="265"/>
                </a:lnTo>
                <a:lnTo>
                  <a:pt x="221" y="260"/>
                </a:lnTo>
                <a:lnTo>
                  <a:pt x="219" y="259"/>
                </a:lnTo>
                <a:lnTo>
                  <a:pt x="218" y="259"/>
                </a:lnTo>
                <a:lnTo>
                  <a:pt x="217" y="259"/>
                </a:lnTo>
                <a:lnTo>
                  <a:pt x="215" y="261"/>
                </a:lnTo>
                <a:lnTo>
                  <a:pt x="215" y="261"/>
                </a:lnTo>
                <a:lnTo>
                  <a:pt x="210" y="277"/>
                </a:lnTo>
                <a:lnTo>
                  <a:pt x="210" y="277"/>
                </a:lnTo>
                <a:lnTo>
                  <a:pt x="199" y="271"/>
                </a:lnTo>
                <a:lnTo>
                  <a:pt x="190" y="267"/>
                </a:lnTo>
                <a:lnTo>
                  <a:pt x="186" y="267"/>
                </a:lnTo>
                <a:lnTo>
                  <a:pt x="183" y="267"/>
                </a:lnTo>
                <a:lnTo>
                  <a:pt x="183" y="267"/>
                </a:lnTo>
                <a:lnTo>
                  <a:pt x="178" y="269"/>
                </a:lnTo>
                <a:lnTo>
                  <a:pt x="175" y="273"/>
                </a:lnTo>
                <a:lnTo>
                  <a:pt x="167" y="283"/>
                </a:lnTo>
                <a:lnTo>
                  <a:pt x="167" y="283"/>
                </a:lnTo>
                <a:lnTo>
                  <a:pt x="162" y="287"/>
                </a:lnTo>
                <a:lnTo>
                  <a:pt x="154" y="289"/>
                </a:lnTo>
                <a:lnTo>
                  <a:pt x="141" y="293"/>
                </a:lnTo>
                <a:lnTo>
                  <a:pt x="141" y="293"/>
                </a:lnTo>
                <a:lnTo>
                  <a:pt x="138" y="293"/>
                </a:lnTo>
                <a:lnTo>
                  <a:pt x="137" y="292"/>
                </a:lnTo>
                <a:lnTo>
                  <a:pt x="131" y="289"/>
                </a:lnTo>
                <a:lnTo>
                  <a:pt x="129" y="289"/>
                </a:lnTo>
                <a:lnTo>
                  <a:pt x="127" y="289"/>
                </a:lnTo>
                <a:lnTo>
                  <a:pt x="126" y="291"/>
                </a:lnTo>
                <a:lnTo>
                  <a:pt x="125" y="293"/>
                </a:lnTo>
                <a:lnTo>
                  <a:pt x="125" y="293"/>
                </a:lnTo>
                <a:lnTo>
                  <a:pt x="125" y="301"/>
                </a:lnTo>
                <a:lnTo>
                  <a:pt x="127" y="308"/>
                </a:lnTo>
                <a:lnTo>
                  <a:pt x="127" y="315"/>
                </a:lnTo>
                <a:lnTo>
                  <a:pt x="126" y="317"/>
                </a:lnTo>
                <a:lnTo>
                  <a:pt x="125" y="320"/>
                </a:lnTo>
                <a:lnTo>
                  <a:pt x="125" y="320"/>
                </a:lnTo>
                <a:lnTo>
                  <a:pt x="117" y="327"/>
                </a:lnTo>
                <a:lnTo>
                  <a:pt x="113" y="331"/>
                </a:lnTo>
                <a:lnTo>
                  <a:pt x="109" y="336"/>
                </a:lnTo>
                <a:lnTo>
                  <a:pt x="109" y="336"/>
                </a:lnTo>
                <a:lnTo>
                  <a:pt x="106" y="343"/>
                </a:lnTo>
                <a:lnTo>
                  <a:pt x="105" y="351"/>
                </a:lnTo>
                <a:lnTo>
                  <a:pt x="104" y="368"/>
                </a:lnTo>
                <a:lnTo>
                  <a:pt x="104" y="368"/>
                </a:lnTo>
                <a:lnTo>
                  <a:pt x="104" y="385"/>
                </a:lnTo>
                <a:lnTo>
                  <a:pt x="104" y="395"/>
                </a:lnTo>
                <a:lnTo>
                  <a:pt x="104" y="395"/>
                </a:lnTo>
                <a:lnTo>
                  <a:pt x="104" y="402"/>
                </a:lnTo>
                <a:lnTo>
                  <a:pt x="104" y="406"/>
                </a:lnTo>
                <a:lnTo>
                  <a:pt x="104" y="406"/>
                </a:lnTo>
                <a:lnTo>
                  <a:pt x="100" y="403"/>
                </a:lnTo>
                <a:lnTo>
                  <a:pt x="93" y="400"/>
                </a:lnTo>
                <a:lnTo>
                  <a:pt x="93" y="400"/>
                </a:lnTo>
                <a:lnTo>
                  <a:pt x="92" y="400"/>
                </a:lnTo>
                <a:lnTo>
                  <a:pt x="89" y="403"/>
                </a:lnTo>
                <a:lnTo>
                  <a:pt x="86" y="411"/>
                </a:lnTo>
                <a:lnTo>
                  <a:pt x="82" y="422"/>
                </a:lnTo>
                <a:lnTo>
                  <a:pt x="82" y="422"/>
                </a:lnTo>
                <a:lnTo>
                  <a:pt x="74" y="416"/>
                </a:lnTo>
                <a:lnTo>
                  <a:pt x="69" y="415"/>
                </a:lnTo>
                <a:lnTo>
                  <a:pt x="68" y="415"/>
                </a:lnTo>
                <a:lnTo>
                  <a:pt x="66" y="416"/>
                </a:lnTo>
                <a:lnTo>
                  <a:pt x="66" y="416"/>
                </a:lnTo>
                <a:lnTo>
                  <a:pt x="64" y="435"/>
                </a:lnTo>
                <a:lnTo>
                  <a:pt x="61" y="448"/>
                </a:lnTo>
                <a:lnTo>
                  <a:pt x="61" y="448"/>
                </a:lnTo>
                <a:lnTo>
                  <a:pt x="61" y="447"/>
                </a:lnTo>
                <a:lnTo>
                  <a:pt x="60" y="444"/>
                </a:lnTo>
                <a:lnTo>
                  <a:pt x="58" y="443"/>
                </a:lnTo>
                <a:lnTo>
                  <a:pt x="57" y="442"/>
                </a:lnTo>
                <a:lnTo>
                  <a:pt x="54" y="442"/>
                </a:lnTo>
                <a:lnTo>
                  <a:pt x="50" y="443"/>
                </a:lnTo>
                <a:lnTo>
                  <a:pt x="50" y="443"/>
                </a:lnTo>
                <a:lnTo>
                  <a:pt x="48" y="446"/>
                </a:lnTo>
                <a:lnTo>
                  <a:pt x="45" y="448"/>
                </a:lnTo>
                <a:lnTo>
                  <a:pt x="44" y="454"/>
                </a:lnTo>
                <a:lnTo>
                  <a:pt x="45" y="459"/>
                </a:lnTo>
                <a:lnTo>
                  <a:pt x="46" y="472"/>
                </a:lnTo>
                <a:lnTo>
                  <a:pt x="50" y="486"/>
                </a:lnTo>
                <a:lnTo>
                  <a:pt x="50" y="486"/>
                </a:lnTo>
                <a:lnTo>
                  <a:pt x="60" y="523"/>
                </a:lnTo>
                <a:lnTo>
                  <a:pt x="66" y="560"/>
                </a:lnTo>
                <a:lnTo>
                  <a:pt x="66" y="560"/>
                </a:lnTo>
                <a:lnTo>
                  <a:pt x="68" y="575"/>
                </a:lnTo>
                <a:lnTo>
                  <a:pt x="68" y="591"/>
                </a:lnTo>
                <a:lnTo>
                  <a:pt x="66" y="608"/>
                </a:lnTo>
                <a:lnTo>
                  <a:pt x="66" y="608"/>
                </a:lnTo>
                <a:lnTo>
                  <a:pt x="61" y="612"/>
                </a:lnTo>
                <a:lnTo>
                  <a:pt x="50" y="619"/>
                </a:lnTo>
                <a:lnTo>
                  <a:pt x="50" y="619"/>
                </a:lnTo>
                <a:lnTo>
                  <a:pt x="44" y="623"/>
                </a:lnTo>
                <a:lnTo>
                  <a:pt x="41" y="626"/>
                </a:lnTo>
                <a:lnTo>
                  <a:pt x="40" y="630"/>
                </a:lnTo>
                <a:lnTo>
                  <a:pt x="40" y="630"/>
                </a:lnTo>
                <a:lnTo>
                  <a:pt x="32" y="662"/>
                </a:lnTo>
                <a:lnTo>
                  <a:pt x="16" y="730"/>
                </a:lnTo>
                <a:lnTo>
                  <a:pt x="8" y="768"/>
                </a:lnTo>
                <a:lnTo>
                  <a:pt x="2" y="806"/>
                </a:lnTo>
                <a:lnTo>
                  <a:pt x="1" y="822"/>
                </a:lnTo>
                <a:lnTo>
                  <a:pt x="0" y="836"/>
                </a:lnTo>
                <a:lnTo>
                  <a:pt x="1" y="850"/>
                </a:lnTo>
                <a:lnTo>
                  <a:pt x="2" y="859"/>
                </a:lnTo>
                <a:lnTo>
                  <a:pt x="2" y="859"/>
                </a:lnTo>
                <a:lnTo>
                  <a:pt x="6" y="874"/>
                </a:lnTo>
                <a:lnTo>
                  <a:pt x="6" y="887"/>
                </a:lnTo>
                <a:lnTo>
                  <a:pt x="8" y="896"/>
                </a:lnTo>
                <a:lnTo>
                  <a:pt x="8" y="904"/>
                </a:lnTo>
                <a:lnTo>
                  <a:pt x="10" y="911"/>
                </a:lnTo>
                <a:lnTo>
                  <a:pt x="12" y="912"/>
                </a:lnTo>
                <a:lnTo>
                  <a:pt x="16" y="915"/>
                </a:lnTo>
                <a:lnTo>
                  <a:pt x="25" y="916"/>
                </a:lnTo>
                <a:lnTo>
                  <a:pt x="40" y="918"/>
                </a:lnTo>
                <a:lnTo>
                  <a:pt x="40" y="918"/>
                </a:lnTo>
                <a:lnTo>
                  <a:pt x="62" y="916"/>
                </a:lnTo>
                <a:lnTo>
                  <a:pt x="93" y="911"/>
                </a:lnTo>
                <a:lnTo>
                  <a:pt x="126" y="904"/>
                </a:lnTo>
                <a:lnTo>
                  <a:pt x="162" y="896"/>
                </a:lnTo>
                <a:lnTo>
                  <a:pt x="225" y="880"/>
                </a:lnTo>
                <a:lnTo>
                  <a:pt x="246" y="874"/>
                </a:lnTo>
                <a:lnTo>
                  <a:pt x="258" y="870"/>
                </a:lnTo>
                <a:lnTo>
                  <a:pt x="258" y="870"/>
                </a:lnTo>
                <a:lnTo>
                  <a:pt x="273" y="863"/>
                </a:lnTo>
                <a:lnTo>
                  <a:pt x="283" y="860"/>
                </a:lnTo>
                <a:lnTo>
                  <a:pt x="294" y="858"/>
                </a:lnTo>
                <a:lnTo>
                  <a:pt x="305" y="856"/>
                </a:lnTo>
                <a:lnTo>
                  <a:pt x="317" y="858"/>
                </a:lnTo>
                <a:lnTo>
                  <a:pt x="327" y="859"/>
                </a:lnTo>
                <a:lnTo>
                  <a:pt x="338" y="864"/>
                </a:lnTo>
                <a:lnTo>
                  <a:pt x="338" y="864"/>
                </a:lnTo>
                <a:lnTo>
                  <a:pt x="358" y="878"/>
                </a:lnTo>
                <a:lnTo>
                  <a:pt x="378" y="891"/>
                </a:lnTo>
                <a:lnTo>
                  <a:pt x="396" y="907"/>
                </a:lnTo>
                <a:lnTo>
                  <a:pt x="404" y="915"/>
                </a:lnTo>
                <a:lnTo>
                  <a:pt x="412" y="923"/>
                </a:lnTo>
                <a:lnTo>
                  <a:pt x="412" y="923"/>
                </a:lnTo>
                <a:lnTo>
                  <a:pt x="431" y="944"/>
                </a:lnTo>
                <a:lnTo>
                  <a:pt x="455" y="970"/>
                </a:lnTo>
                <a:lnTo>
                  <a:pt x="478" y="995"/>
                </a:lnTo>
                <a:lnTo>
                  <a:pt x="487" y="1006"/>
                </a:lnTo>
                <a:lnTo>
                  <a:pt x="492" y="1014"/>
                </a:lnTo>
                <a:lnTo>
                  <a:pt x="492" y="1014"/>
                </a:lnTo>
                <a:lnTo>
                  <a:pt x="498" y="1020"/>
                </a:lnTo>
                <a:lnTo>
                  <a:pt x="503" y="1026"/>
                </a:lnTo>
                <a:lnTo>
                  <a:pt x="514" y="1035"/>
                </a:lnTo>
                <a:lnTo>
                  <a:pt x="518" y="1039"/>
                </a:lnTo>
                <a:lnTo>
                  <a:pt x="522" y="1044"/>
                </a:lnTo>
                <a:lnTo>
                  <a:pt x="524" y="1050"/>
                </a:lnTo>
                <a:lnTo>
                  <a:pt x="524" y="1056"/>
                </a:lnTo>
                <a:lnTo>
                  <a:pt x="524" y="1056"/>
                </a:lnTo>
                <a:lnTo>
                  <a:pt x="524" y="1074"/>
                </a:lnTo>
                <a:lnTo>
                  <a:pt x="527" y="1095"/>
                </a:lnTo>
                <a:lnTo>
                  <a:pt x="531" y="1116"/>
                </a:lnTo>
                <a:lnTo>
                  <a:pt x="535" y="1131"/>
                </a:lnTo>
                <a:lnTo>
                  <a:pt x="535" y="1131"/>
                </a:lnTo>
                <a:lnTo>
                  <a:pt x="540" y="1140"/>
                </a:lnTo>
                <a:lnTo>
                  <a:pt x="547" y="1148"/>
                </a:lnTo>
                <a:lnTo>
                  <a:pt x="552" y="1156"/>
                </a:lnTo>
                <a:lnTo>
                  <a:pt x="555" y="1159"/>
                </a:lnTo>
                <a:lnTo>
                  <a:pt x="556" y="1163"/>
                </a:lnTo>
                <a:lnTo>
                  <a:pt x="556" y="1163"/>
                </a:lnTo>
                <a:lnTo>
                  <a:pt x="571" y="1248"/>
                </a:lnTo>
                <a:lnTo>
                  <a:pt x="599" y="1426"/>
                </a:lnTo>
                <a:lnTo>
                  <a:pt x="641" y="1697"/>
                </a:lnTo>
                <a:lnTo>
                  <a:pt x="641" y="1697"/>
                </a:lnTo>
                <a:lnTo>
                  <a:pt x="640" y="1717"/>
                </a:lnTo>
                <a:lnTo>
                  <a:pt x="635" y="1759"/>
                </a:lnTo>
                <a:lnTo>
                  <a:pt x="618" y="1877"/>
                </a:lnTo>
                <a:lnTo>
                  <a:pt x="598" y="1991"/>
                </a:lnTo>
                <a:lnTo>
                  <a:pt x="588" y="2043"/>
                </a:lnTo>
                <a:lnTo>
                  <a:pt x="588" y="2043"/>
                </a:lnTo>
                <a:lnTo>
                  <a:pt x="587" y="2046"/>
                </a:lnTo>
                <a:lnTo>
                  <a:pt x="587" y="2050"/>
                </a:lnTo>
                <a:lnTo>
                  <a:pt x="588" y="2054"/>
                </a:lnTo>
                <a:lnTo>
                  <a:pt x="588" y="2054"/>
                </a:lnTo>
                <a:lnTo>
                  <a:pt x="590" y="2054"/>
                </a:lnTo>
                <a:lnTo>
                  <a:pt x="590" y="2055"/>
                </a:lnTo>
                <a:lnTo>
                  <a:pt x="588" y="2059"/>
                </a:lnTo>
                <a:lnTo>
                  <a:pt x="588" y="2059"/>
                </a:lnTo>
                <a:lnTo>
                  <a:pt x="583" y="2069"/>
                </a:lnTo>
                <a:lnTo>
                  <a:pt x="571" y="2082"/>
                </a:lnTo>
                <a:lnTo>
                  <a:pt x="558" y="2097"/>
                </a:lnTo>
                <a:lnTo>
                  <a:pt x="546" y="2107"/>
                </a:lnTo>
                <a:lnTo>
                  <a:pt x="546" y="2107"/>
                </a:lnTo>
                <a:lnTo>
                  <a:pt x="526" y="2121"/>
                </a:lnTo>
                <a:lnTo>
                  <a:pt x="512" y="2131"/>
                </a:lnTo>
                <a:lnTo>
                  <a:pt x="499" y="2143"/>
                </a:lnTo>
                <a:lnTo>
                  <a:pt x="487" y="2155"/>
                </a:lnTo>
                <a:lnTo>
                  <a:pt x="479" y="2166"/>
                </a:lnTo>
                <a:lnTo>
                  <a:pt x="478" y="2171"/>
                </a:lnTo>
                <a:lnTo>
                  <a:pt x="476" y="2175"/>
                </a:lnTo>
                <a:lnTo>
                  <a:pt x="478" y="2179"/>
                </a:lnTo>
                <a:lnTo>
                  <a:pt x="482" y="2182"/>
                </a:lnTo>
                <a:lnTo>
                  <a:pt x="482" y="2182"/>
                </a:lnTo>
                <a:lnTo>
                  <a:pt x="498" y="2193"/>
                </a:lnTo>
                <a:lnTo>
                  <a:pt x="514" y="2201"/>
                </a:lnTo>
                <a:lnTo>
                  <a:pt x="522" y="2205"/>
                </a:lnTo>
                <a:lnTo>
                  <a:pt x="531" y="2207"/>
                </a:lnTo>
                <a:lnTo>
                  <a:pt x="543" y="2209"/>
                </a:lnTo>
                <a:lnTo>
                  <a:pt x="556" y="2209"/>
                </a:lnTo>
                <a:lnTo>
                  <a:pt x="556" y="2209"/>
                </a:lnTo>
                <a:lnTo>
                  <a:pt x="564" y="2207"/>
                </a:lnTo>
                <a:lnTo>
                  <a:pt x="572" y="2206"/>
                </a:lnTo>
                <a:lnTo>
                  <a:pt x="588" y="2199"/>
                </a:lnTo>
                <a:lnTo>
                  <a:pt x="604" y="2190"/>
                </a:lnTo>
                <a:lnTo>
                  <a:pt x="622" y="2179"/>
                </a:lnTo>
                <a:lnTo>
                  <a:pt x="653" y="2157"/>
                </a:lnTo>
                <a:lnTo>
                  <a:pt x="669" y="2146"/>
                </a:lnTo>
                <a:lnTo>
                  <a:pt x="684" y="2139"/>
                </a:lnTo>
                <a:lnTo>
                  <a:pt x="684" y="2139"/>
                </a:lnTo>
                <a:lnTo>
                  <a:pt x="709" y="2130"/>
                </a:lnTo>
                <a:lnTo>
                  <a:pt x="728" y="2123"/>
                </a:lnTo>
                <a:lnTo>
                  <a:pt x="741" y="2118"/>
                </a:lnTo>
                <a:lnTo>
                  <a:pt x="745" y="2115"/>
                </a:lnTo>
                <a:lnTo>
                  <a:pt x="748" y="2113"/>
                </a:lnTo>
                <a:lnTo>
                  <a:pt x="748" y="2113"/>
                </a:lnTo>
                <a:lnTo>
                  <a:pt x="752" y="2103"/>
                </a:lnTo>
                <a:lnTo>
                  <a:pt x="756" y="2090"/>
                </a:lnTo>
                <a:lnTo>
                  <a:pt x="759" y="2075"/>
                </a:lnTo>
                <a:lnTo>
                  <a:pt x="759" y="2075"/>
                </a:lnTo>
                <a:lnTo>
                  <a:pt x="760" y="2074"/>
                </a:lnTo>
                <a:lnTo>
                  <a:pt x="764" y="2070"/>
                </a:lnTo>
                <a:lnTo>
                  <a:pt x="764" y="2070"/>
                </a:lnTo>
                <a:lnTo>
                  <a:pt x="769" y="2050"/>
                </a:lnTo>
                <a:lnTo>
                  <a:pt x="780" y="1999"/>
                </a:lnTo>
                <a:lnTo>
                  <a:pt x="812" y="1847"/>
                </a:lnTo>
                <a:lnTo>
                  <a:pt x="841" y="1697"/>
                </a:lnTo>
                <a:lnTo>
                  <a:pt x="855" y="1627"/>
                </a:lnTo>
                <a:lnTo>
                  <a:pt x="855" y="1627"/>
                </a:lnTo>
                <a:lnTo>
                  <a:pt x="859" y="1553"/>
                </a:lnTo>
                <a:lnTo>
                  <a:pt x="863" y="1477"/>
                </a:lnTo>
                <a:lnTo>
                  <a:pt x="869" y="1387"/>
                </a:lnTo>
                <a:lnTo>
                  <a:pt x="876" y="1298"/>
                </a:lnTo>
                <a:lnTo>
                  <a:pt x="885" y="1219"/>
                </a:lnTo>
                <a:lnTo>
                  <a:pt x="889" y="1186"/>
                </a:lnTo>
                <a:lnTo>
                  <a:pt x="893" y="1159"/>
                </a:lnTo>
                <a:lnTo>
                  <a:pt x="898" y="1140"/>
                </a:lnTo>
                <a:lnTo>
                  <a:pt x="900" y="1135"/>
                </a:lnTo>
                <a:lnTo>
                  <a:pt x="902" y="1131"/>
                </a:lnTo>
                <a:lnTo>
                  <a:pt x="902" y="1131"/>
                </a:lnTo>
                <a:lnTo>
                  <a:pt x="910" y="1123"/>
                </a:lnTo>
                <a:lnTo>
                  <a:pt x="916" y="1115"/>
                </a:lnTo>
                <a:lnTo>
                  <a:pt x="921" y="1110"/>
                </a:lnTo>
                <a:lnTo>
                  <a:pt x="926" y="1106"/>
                </a:lnTo>
                <a:lnTo>
                  <a:pt x="932" y="1103"/>
                </a:lnTo>
                <a:lnTo>
                  <a:pt x="938" y="1103"/>
                </a:lnTo>
                <a:lnTo>
                  <a:pt x="948" y="1106"/>
                </a:lnTo>
                <a:lnTo>
                  <a:pt x="961" y="1110"/>
                </a:lnTo>
                <a:lnTo>
                  <a:pt x="961" y="1110"/>
                </a:lnTo>
                <a:lnTo>
                  <a:pt x="980" y="1116"/>
                </a:lnTo>
                <a:lnTo>
                  <a:pt x="1004" y="1123"/>
                </a:lnTo>
                <a:lnTo>
                  <a:pt x="1061" y="1136"/>
                </a:lnTo>
                <a:lnTo>
                  <a:pt x="1113" y="1150"/>
                </a:lnTo>
                <a:lnTo>
                  <a:pt x="1129" y="1154"/>
                </a:lnTo>
                <a:lnTo>
                  <a:pt x="1134" y="1156"/>
                </a:lnTo>
                <a:lnTo>
                  <a:pt x="1137" y="1158"/>
                </a:lnTo>
                <a:lnTo>
                  <a:pt x="1137" y="1158"/>
                </a:lnTo>
                <a:lnTo>
                  <a:pt x="1141" y="1170"/>
                </a:lnTo>
                <a:lnTo>
                  <a:pt x="1147" y="1196"/>
                </a:lnTo>
                <a:lnTo>
                  <a:pt x="1166" y="1274"/>
                </a:lnTo>
                <a:lnTo>
                  <a:pt x="1177" y="1316"/>
                </a:lnTo>
                <a:lnTo>
                  <a:pt x="1187" y="1354"/>
                </a:lnTo>
                <a:lnTo>
                  <a:pt x="1198" y="1383"/>
                </a:lnTo>
                <a:lnTo>
                  <a:pt x="1202" y="1392"/>
                </a:lnTo>
                <a:lnTo>
                  <a:pt x="1206" y="1398"/>
                </a:lnTo>
                <a:lnTo>
                  <a:pt x="1206" y="1398"/>
                </a:lnTo>
                <a:lnTo>
                  <a:pt x="1214" y="1403"/>
                </a:lnTo>
                <a:lnTo>
                  <a:pt x="1221" y="1407"/>
                </a:lnTo>
                <a:lnTo>
                  <a:pt x="1235" y="1412"/>
                </a:lnTo>
                <a:lnTo>
                  <a:pt x="1246" y="1415"/>
                </a:lnTo>
                <a:lnTo>
                  <a:pt x="1249" y="1416"/>
                </a:lnTo>
                <a:lnTo>
                  <a:pt x="1249" y="1419"/>
                </a:lnTo>
                <a:lnTo>
                  <a:pt x="1249" y="1419"/>
                </a:lnTo>
                <a:lnTo>
                  <a:pt x="1247" y="1428"/>
                </a:lnTo>
                <a:lnTo>
                  <a:pt x="1246" y="1442"/>
                </a:lnTo>
                <a:lnTo>
                  <a:pt x="1246" y="1450"/>
                </a:lnTo>
                <a:lnTo>
                  <a:pt x="1247" y="1456"/>
                </a:lnTo>
                <a:lnTo>
                  <a:pt x="1250" y="1463"/>
                </a:lnTo>
                <a:lnTo>
                  <a:pt x="1254" y="1467"/>
                </a:lnTo>
                <a:lnTo>
                  <a:pt x="1254" y="1467"/>
                </a:lnTo>
                <a:lnTo>
                  <a:pt x="1265" y="1472"/>
                </a:lnTo>
                <a:lnTo>
                  <a:pt x="1286" y="1482"/>
                </a:lnTo>
                <a:lnTo>
                  <a:pt x="1350" y="1506"/>
                </a:lnTo>
                <a:lnTo>
                  <a:pt x="1385" y="1518"/>
                </a:lnTo>
                <a:lnTo>
                  <a:pt x="1416" y="1527"/>
                </a:lnTo>
                <a:lnTo>
                  <a:pt x="1443" y="1534"/>
                </a:lnTo>
                <a:lnTo>
                  <a:pt x="1454" y="1537"/>
                </a:lnTo>
                <a:lnTo>
                  <a:pt x="1462" y="1537"/>
                </a:lnTo>
                <a:lnTo>
                  <a:pt x="1462" y="1537"/>
                </a:lnTo>
                <a:lnTo>
                  <a:pt x="1483" y="1535"/>
                </a:lnTo>
                <a:lnTo>
                  <a:pt x="1491" y="1535"/>
                </a:lnTo>
                <a:lnTo>
                  <a:pt x="1496" y="1534"/>
                </a:lnTo>
                <a:lnTo>
                  <a:pt x="1499" y="1531"/>
                </a:lnTo>
                <a:lnTo>
                  <a:pt x="1502" y="1529"/>
                </a:lnTo>
                <a:lnTo>
                  <a:pt x="1500" y="1523"/>
                </a:lnTo>
                <a:lnTo>
                  <a:pt x="1499" y="1515"/>
                </a:lnTo>
                <a:lnTo>
                  <a:pt x="1499" y="1515"/>
                </a:lnTo>
                <a:lnTo>
                  <a:pt x="1495" y="1501"/>
                </a:lnTo>
                <a:lnTo>
                  <a:pt x="1490" y="1490"/>
                </a:lnTo>
                <a:lnTo>
                  <a:pt x="1486" y="1485"/>
                </a:lnTo>
                <a:lnTo>
                  <a:pt x="1482" y="1479"/>
                </a:lnTo>
                <a:lnTo>
                  <a:pt x="1467" y="1467"/>
                </a:lnTo>
                <a:lnTo>
                  <a:pt x="1467" y="1467"/>
                </a:lnTo>
                <a:lnTo>
                  <a:pt x="1430" y="1438"/>
                </a:lnTo>
                <a:lnTo>
                  <a:pt x="1416" y="1426"/>
                </a:lnTo>
                <a:lnTo>
                  <a:pt x="1408" y="1419"/>
                </a:lnTo>
                <a:lnTo>
                  <a:pt x="1408" y="1419"/>
                </a:lnTo>
                <a:lnTo>
                  <a:pt x="1391" y="1400"/>
                </a:lnTo>
                <a:lnTo>
                  <a:pt x="1377" y="1387"/>
                </a:lnTo>
                <a:lnTo>
                  <a:pt x="1387" y="1376"/>
                </a:lnTo>
                <a:lnTo>
                  <a:pt x="1387" y="1376"/>
                </a:lnTo>
                <a:lnTo>
                  <a:pt x="1378" y="1328"/>
                </a:lnTo>
                <a:lnTo>
                  <a:pt x="1357" y="1220"/>
                </a:lnTo>
                <a:lnTo>
                  <a:pt x="1343" y="1159"/>
                </a:lnTo>
                <a:lnTo>
                  <a:pt x="1330" y="1102"/>
                </a:lnTo>
                <a:lnTo>
                  <a:pt x="1318" y="1055"/>
                </a:lnTo>
                <a:lnTo>
                  <a:pt x="1313" y="1038"/>
                </a:lnTo>
                <a:lnTo>
                  <a:pt x="1307" y="1024"/>
                </a:lnTo>
                <a:lnTo>
                  <a:pt x="1307" y="1024"/>
                </a:lnTo>
                <a:lnTo>
                  <a:pt x="1297" y="1004"/>
                </a:lnTo>
                <a:lnTo>
                  <a:pt x="1286" y="986"/>
                </a:lnTo>
                <a:lnTo>
                  <a:pt x="1273" y="967"/>
                </a:lnTo>
                <a:lnTo>
                  <a:pt x="1261" y="951"/>
                </a:lnTo>
                <a:lnTo>
                  <a:pt x="1247" y="936"/>
                </a:lnTo>
                <a:lnTo>
                  <a:pt x="1235" y="926"/>
                </a:lnTo>
                <a:lnTo>
                  <a:pt x="1225" y="918"/>
                </a:lnTo>
                <a:lnTo>
                  <a:pt x="1217" y="912"/>
                </a:lnTo>
                <a:lnTo>
                  <a:pt x="1217" y="912"/>
                </a:lnTo>
                <a:lnTo>
                  <a:pt x="1209" y="910"/>
                </a:lnTo>
                <a:lnTo>
                  <a:pt x="1201" y="908"/>
                </a:lnTo>
                <a:lnTo>
                  <a:pt x="1177" y="907"/>
                </a:lnTo>
                <a:lnTo>
                  <a:pt x="1162" y="906"/>
                </a:lnTo>
                <a:lnTo>
                  <a:pt x="1145" y="903"/>
                </a:lnTo>
                <a:lnTo>
                  <a:pt x="1124" y="898"/>
                </a:lnTo>
                <a:lnTo>
                  <a:pt x="1100" y="891"/>
                </a:lnTo>
                <a:lnTo>
                  <a:pt x="1100" y="891"/>
                </a:lnTo>
                <a:lnTo>
                  <a:pt x="1054" y="878"/>
                </a:lnTo>
                <a:lnTo>
                  <a:pt x="1022" y="868"/>
                </a:lnTo>
                <a:lnTo>
                  <a:pt x="1012" y="864"/>
                </a:lnTo>
                <a:lnTo>
                  <a:pt x="1002" y="862"/>
                </a:lnTo>
                <a:lnTo>
                  <a:pt x="997" y="858"/>
                </a:lnTo>
                <a:lnTo>
                  <a:pt x="993" y="854"/>
                </a:lnTo>
                <a:lnTo>
                  <a:pt x="993" y="854"/>
                </a:lnTo>
                <a:lnTo>
                  <a:pt x="990" y="844"/>
                </a:lnTo>
                <a:lnTo>
                  <a:pt x="988" y="840"/>
                </a:lnTo>
                <a:lnTo>
                  <a:pt x="985" y="836"/>
                </a:lnTo>
                <a:lnTo>
                  <a:pt x="981" y="832"/>
                </a:lnTo>
                <a:lnTo>
                  <a:pt x="974" y="830"/>
                </a:lnTo>
                <a:lnTo>
                  <a:pt x="964" y="826"/>
                </a:lnTo>
                <a:lnTo>
                  <a:pt x="950" y="822"/>
                </a:lnTo>
                <a:lnTo>
                  <a:pt x="950" y="822"/>
                </a:lnTo>
                <a:lnTo>
                  <a:pt x="921" y="814"/>
                </a:lnTo>
                <a:lnTo>
                  <a:pt x="896" y="806"/>
                </a:lnTo>
                <a:lnTo>
                  <a:pt x="875" y="799"/>
                </a:lnTo>
                <a:lnTo>
                  <a:pt x="855" y="795"/>
                </a:lnTo>
                <a:lnTo>
                  <a:pt x="855" y="795"/>
                </a:lnTo>
                <a:lnTo>
                  <a:pt x="833" y="790"/>
                </a:lnTo>
                <a:lnTo>
                  <a:pt x="811" y="783"/>
                </a:lnTo>
                <a:lnTo>
                  <a:pt x="785" y="774"/>
                </a:lnTo>
                <a:lnTo>
                  <a:pt x="785" y="774"/>
                </a:lnTo>
                <a:lnTo>
                  <a:pt x="784" y="758"/>
                </a:lnTo>
                <a:lnTo>
                  <a:pt x="781" y="742"/>
                </a:lnTo>
                <a:lnTo>
                  <a:pt x="777" y="720"/>
                </a:lnTo>
                <a:lnTo>
                  <a:pt x="772" y="696"/>
                </a:lnTo>
                <a:lnTo>
                  <a:pt x="764" y="671"/>
                </a:lnTo>
                <a:lnTo>
                  <a:pt x="759" y="659"/>
                </a:lnTo>
                <a:lnTo>
                  <a:pt x="752" y="647"/>
                </a:lnTo>
                <a:lnTo>
                  <a:pt x="745" y="635"/>
                </a:lnTo>
                <a:lnTo>
                  <a:pt x="737" y="624"/>
                </a:lnTo>
                <a:lnTo>
                  <a:pt x="737" y="624"/>
                </a:lnTo>
                <a:lnTo>
                  <a:pt x="712" y="592"/>
                </a:lnTo>
                <a:lnTo>
                  <a:pt x="697" y="576"/>
                </a:lnTo>
                <a:lnTo>
                  <a:pt x="689" y="568"/>
                </a:lnTo>
                <a:lnTo>
                  <a:pt x="684" y="560"/>
                </a:lnTo>
                <a:lnTo>
                  <a:pt x="684" y="560"/>
                </a:lnTo>
                <a:lnTo>
                  <a:pt x="683" y="555"/>
                </a:lnTo>
                <a:lnTo>
                  <a:pt x="683" y="548"/>
                </a:lnTo>
                <a:lnTo>
                  <a:pt x="684" y="543"/>
                </a:lnTo>
                <a:lnTo>
                  <a:pt x="687" y="538"/>
                </a:lnTo>
                <a:lnTo>
                  <a:pt x="691" y="534"/>
                </a:lnTo>
                <a:lnTo>
                  <a:pt x="695" y="531"/>
                </a:lnTo>
                <a:lnTo>
                  <a:pt x="700" y="528"/>
                </a:lnTo>
                <a:lnTo>
                  <a:pt x="705" y="528"/>
                </a:lnTo>
                <a:lnTo>
                  <a:pt x="705" y="528"/>
                </a:lnTo>
                <a:lnTo>
                  <a:pt x="717" y="527"/>
                </a:lnTo>
                <a:lnTo>
                  <a:pt x="743" y="523"/>
                </a:lnTo>
                <a:lnTo>
                  <a:pt x="776" y="516"/>
                </a:lnTo>
                <a:lnTo>
                  <a:pt x="813" y="507"/>
                </a:lnTo>
                <a:lnTo>
                  <a:pt x="851" y="496"/>
                </a:lnTo>
                <a:lnTo>
                  <a:pt x="884" y="484"/>
                </a:lnTo>
                <a:lnTo>
                  <a:pt x="898" y="478"/>
                </a:lnTo>
                <a:lnTo>
                  <a:pt x="909" y="471"/>
                </a:lnTo>
                <a:lnTo>
                  <a:pt x="918" y="466"/>
                </a:lnTo>
                <a:lnTo>
                  <a:pt x="924" y="459"/>
                </a:lnTo>
                <a:lnTo>
                  <a:pt x="924" y="459"/>
                </a:lnTo>
                <a:lnTo>
                  <a:pt x="928" y="452"/>
                </a:lnTo>
                <a:lnTo>
                  <a:pt x="930" y="443"/>
                </a:lnTo>
                <a:lnTo>
                  <a:pt x="936" y="422"/>
                </a:lnTo>
                <a:lnTo>
                  <a:pt x="941" y="396"/>
                </a:lnTo>
                <a:lnTo>
                  <a:pt x="945" y="369"/>
                </a:lnTo>
                <a:lnTo>
                  <a:pt x="949" y="343"/>
                </a:lnTo>
                <a:lnTo>
                  <a:pt x="950" y="319"/>
                </a:lnTo>
                <a:lnTo>
                  <a:pt x="952" y="297"/>
                </a:lnTo>
                <a:lnTo>
                  <a:pt x="950" y="283"/>
                </a:lnTo>
                <a:lnTo>
                  <a:pt x="950" y="283"/>
                </a:lnTo>
                <a:lnTo>
                  <a:pt x="950" y="272"/>
                </a:lnTo>
                <a:lnTo>
                  <a:pt x="952" y="264"/>
                </a:lnTo>
                <a:lnTo>
                  <a:pt x="954" y="257"/>
                </a:lnTo>
                <a:lnTo>
                  <a:pt x="958" y="252"/>
                </a:lnTo>
                <a:lnTo>
                  <a:pt x="961" y="247"/>
                </a:lnTo>
                <a:lnTo>
                  <a:pt x="962" y="241"/>
                </a:lnTo>
                <a:lnTo>
                  <a:pt x="961" y="236"/>
                </a:lnTo>
                <a:lnTo>
                  <a:pt x="956" y="229"/>
                </a:lnTo>
                <a:lnTo>
                  <a:pt x="956" y="229"/>
                </a:lnTo>
                <a:lnTo>
                  <a:pt x="948" y="223"/>
                </a:lnTo>
                <a:lnTo>
                  <a:pt x="940" y="215"/>
                </a:lnTo>
                <a:lnTo>
                  <a:pt x="920" y="203"/>
                </a:lnTo>
                <a:lnTo>
                  <a:pt x="904" y="195"/>
                </a:lnTo>
                <a:lnTo>
                  <a:pt x="897" y="192"/>
                </a:lnTo>
                <a:lnTo>
                  <a:pt x="897" y="192"/>
                </a:lnTo>
                <a:lnTo>
                  <a:pt x="897" y="179"/>
                </a:lnTo>
                <a:lnTo>
                  <a:pt x="897" y="149"/>
                </a:lnTo>
                <a:lnTo>
                  <a:pt x="897" y="132"/>
                </a:lnTo>
                <a:lnTo>
                  <a:pt x="894" y="116"/>
                </a:lnTo>
                <a:lnTo>
                  <a:pt x="892" y="101"/>
                </a:lnTo>
                <a:lnTo>
                  <a:pt x="889" y="95"/>
                </a:lnTo>
                <a:lnTo>
                  <a:pt x="886" y="91"/>
                </a:lnTo>
                <a:lnTo>
                  <a:pt x="886" y="91"/>
                </a:lnTo>
                <a:lnTo>
                  <a:pt x="853" y="47"/>
                </a:lnTo>
                <a:lnTo>
                  <a:pt x="837" y="25"/>
                </a:lnTo>
                <a:lnTo>
                  <a:pt x="828" y="16"/>
                </a:lnTo>
                <a:lnTo>
                  <a:pt x="828" y="16"/>
                </a:lnTo>
                <a:lnTo>
                  <a:pt x="827" y="16"/>
                </a:lnTo>
                <a:lnTo>
                  <a:pt x="825" y="16"/>
                </a:lnTo>
                <a:lnTo>
                  <a:pt x="824" y="20"/>
                </a:lnTo>
                <a:lnTo>
                  <a:pt x="823" y="27"/>
                </a:lnTo>
                <a:lnTo>
                  <a:pt x="823" y="27"/>
                </a:lnTo>
                <a:lnTo>
                  <a:pt x="812" y="13"/>
                </a:lnTo>
                <a:lnTo>
                  <a:pt x="803" y="4"/>
                </a:lnTo>
                <a:lnTo>
                  <a:pt x="799" y="1"/>
                </a:lnTo>
                <a:lnTo>
                  <a:pt x="796" y="0"/>
                </a:lnTo>
                <a:lnTo>
                  <a:pt x="796" y="0"/>
                </a:lnTo>
                <a:close/>
                <a:moveTo>
                  <a:pt x="167" y="550"/>
                </a:moveTo>
                <a:lnTo>
                  <a:pt x="173" y="539"/>
                </a:lnTo>
                <a:lnTo>
                  <a:pt x="173" y="539"/>
                </a:lnTo>
                <a:lnTo>
                  <a:pt x="175" y="542"/>
                </a:lnTo>
                <a:lnTo>
                  <a:pt x="183" y="550"/>
                </a:lnTo>
                <a:lnTo>
                  <a:pt x="183" y="550"/>
                </a:lnTo>
                <a:lnTo>
                  <a:pt x="189" y="556"/>
                </a:lnTo>
                <a:lnTo>
                  <a:pt x="194" y="564"/>
                </a:lnTo>
                <a:lnTo>
                  <a:pt x="199" y="576"/>
                </a:lnTo>
                <a:lnTo>
                  <a:pt x="205" y="566"/>
                </a:lnTo>
                <a:lnTo>
                  <a:pt x="205" y="566"/>
                </a:lnTo>
                <a:lnTo>
                  <a:pt x="209" y="568"/>
                </a:lnTo>
                <a:lnTo>
                  <a:pt x="211" y="570"/>
                </a:lnTo>
                <a:lnTo>
                  <a:pt x="215" y="571"/>
                </a:lnTo>
                <a:lnTo>
                  <a:pt x="215" y="571"/>
                </a:lnTo>
                <a:lnTo>
                  <a:pt x="219" y="572"/>
                </a:lnTo>
                <a:lnTo>
                  <a:pt x="225" y="574"/>
                </a:lnTo>
                <a:lnTo>
                  <a:pt x="231" y="575"/>
                </a:lnTo>
                <a:lnTo>
                  <a:pt x="242" y="576"/>
                </a:lnTo>
                <a:lnTo>
                  <a:pt x="242" y="576"/>
                </a:lnTo>
                <a:lnTo>
                  <a:pt x="253" y="575"/>
                </a:lnTo>
                <a:lnTo>
                  <a:pt x="259" y="574"/>
                </a:lnTo>
                <a:lnTo>
                  <a:pt x="262" y="572"/>
                </a:lnTo>
                <a:lnTo>
                  <a:pt x="263" y="571"/>
                </a:lnTo>
                <a:lnTo>
                  <a:pt x="263" y="571"/>
                </a:lnTo>
                <a:lnTo>
                  <a:pt x="258" y="592"/>
                </a:lnTo>
                <a:lnTo>
                  <a:pt x="258" y="592"/>
                </a:lnTo>
                <a:lnTo>
                  <a:pt x="253" y="608"/>
                </a:lnTo>
                <a:lnTo>
                  <a:pt x="250" y="615"/>
                </a:lnTo>
                <a:lnTo>
                  <a:pt x="247" y="619"/>
                </a:lnTo>
                <a:lnTo>
                  <a:pt x="247" y="619"/>
                </a:lnTo>
                <a:lnTo>
                  <a:pt x="237" y="636"/>
                </a:lnTo>
                <a:lnTo>
                  <a:pt x="229" y="650"/>
                </a:lnTo>
                <a:lnTo>
                  <a:pt x="221" y="662"/>
                </a:lnTo>
                <a:lnTo>
                  <a:pt x="221" y="662"/>
                </a:lnTo>
                <a:lnTo>
                  <a:pt x="211" y="671"/>
                </a:lnTo>
                <a:lnTo>
                  <a:pt x="199" y="680"/>
                </a:lnTo>
                <a:lnTo>
                  <a:pt x="186" y="688"/>
                </a:lnTo>
                <a:lnTo>
                  <a:pt x="173" y="694"/>
                </a:lnTo>
                <a:lnTo>
                  <a:pt x="173" y="694"/>
                </a:lnTo>
                <a:lnTo>
                  <a:pt x="166" y="698"/>
                </a:lnTo>
                <a:lnTo>
                  <a:pt x="158" y="703"/>
                </a:lnTo>
                <a:lnTo>
                  <a:pt x="141" y="719"/>
                </a:lnTo>
                <a:lnTo>
                  <a:pt x="120" y="742"/>
                </a:lnTo>
                <a:lnTo>
                  <a:pt x="125" y="694"/>
                </a:lnTo>
                <a:lnTo>
                  <a:pt x="125" y="694"/>
                </a:lnTo>
                <a:lnTo>
                  <a:pt x="126" y="678"/>
                </a:lnTo>
                <a:lnTo>
                  <a:pt x="126" y="667"/>
                </a:lnTo>
                <a:lnTo>
                  <a:pt x="126" y="663"/>
                </a:lnTo>
                <a:lnTo>
                  <a:pt x="125" y="662"/>
                </a:lnTo>
                <a:lnTo>
                  <a:pt x="125" y="662"/>
                </a:lnTo>
                <a:lnTo>
                  <a:pt x="122" y="660"/>
                </a:lnTo>
                <a:lnTo>
                  <a:pt x="118" y="656"/>
                </a:lnTo>
                <a:lnTo>
                  <a:pt x="114" y="651"/>
                </a:lnTo>
                <a:lnTo>
                  <a:pt x="114" y="635"/>
                </a:lnTo>
                <a:lnTo>
                  <a:pt x="114" y="635"/>
                </a:lnTo>
                <a:lnTo>
                  <a:pt x="117" y="627"/>
                </a:lnTo>
                <a:lnTo>
                  <a:pt x="123" y="612"/>
                </a:lnTo>
                <a:lnTo>
                  <a:pt x="135" y="587"/>
                </a:lnTo>
                <a:lnTo>
                  <a:pt x="135" y="587"/>
                </a:lnTo>
                <a:lnTo>
                  <a:pt x="139" y="582"/>
                </a:lnTo>
                <a:lnTo>
                  <a:pt x="145" y="576"/>
                </a:lnTo>
                <a:lnTo>
                  <a:pt x="151" y="572"/>
                </a:lnTo>
                <a:lnTo>
                  <a:pt x="157" y="571"/>
                </a:lnTo>
                <a:lnTo>
                  <a:pt x="157" y="571"/>
                </a:lnTo>
                <a:lnTo>
                  <a:pt x="159" y="570"/>
                </a:lnTo>
                <a:lnTo>
                  <a:pt x="161" y="567"/>
                </a:lnTo>
                <a:lnTo>
                  <a:pt x="165" y="560"/>
                </a:lnTo>
                <a:lnTo>
                  <a:pt x="167" y="550"/>
                </a:lnTo>
                <a:lnTo>
                  <a:pt x="167" y="5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B0786FBB-56AB-4C55-1080-84F241C7A1E6}"/>
              </a:ext>
            </a:extLst>
          </p:cNvPr>
          <p:cNvSpPr>
            <a:spLocks/>
          </p:cNvSpPr>
          <p:nvPr/>
        </p:nvSpPr>
        <p:spPr bwMode="auto">
          <a:xfrm>
            <a:off x="4203492" y="799334"/>
            <a:ext cx="1569416" cy="2735506"/>
          </a:xfrm>
          <a:custGeom>
            <a:avLst/>
            <a:gdLst>
              <a:gd name="T0" fmla="*/ 180 w 1323"/>
              <a:gd name="T1" fmla="*/ 1064 h 2306"/>
              <a:gd name="T2" fmla="*/ 0 w 1323"/>
              <a:gd name="T3" fmla="*/ 1229 h 2306"/>
              <a:gd name="T4" fmla="*/ 58 w 1323"/>
              <a:gd name="T5" fmla="*/ 1699 h 2306"/>
              <a:gd name="T6" fmla="*/ 77 w 1323"/>
              <a:gd name="T7" fmla="*/ 1895 h 2306"/>
              <a:gd name="T8" fmla="*/ 160 w 1323"/>
              <a:gd name="T9" fmla="*/ 1907 h 2306"/>
              <a:gd name="T10" fmla="*/ 176 w 1323"/>
              <a:gd name="T11" fmla="*/ 1699 h 2306"/>
              <a:gd name="T12" fmla="*/ 227 w 1323"/>
              <a:gd name="T13" fmla="*/ 1343 h 2306"/>
              <a:gd name="T14" fmla="*/ 387 w 1323"/>
              <a:gd name="T15" fmla="*/ 1277 h 2306"/>
              <a:gd name="T16" fmla="*/ 451 w 1323"/>
              <a:gd name="T17" fmla="*/ 1511 h 2306"/>
              <a:gd name="T18" fmla="*/ 453 w 1323"/>
              <a:gd name="T19" fmla="*/ 2094 h 2306"/>
              <a:gd name="T20" fmla="*/ 397 w 1323"/>
              <a:gd name="T21" fmla="*/ 2244 h 2306"/>
              <a:gd name="T22" fmla="*/ 422 w 1323"/>
              <a:gd name="T23" fmla="*/ 2306 h 2306"/>
              <a:gd name="T24" fmla="*/ 546 w 1323"/>
              <a:gd name="T25" fmla="*/ 2248 h 2306"/>
              <a:gd name="T26" fmla="*/ 612 w 1323"/>
              <a:gd name="T27" fmla="*/ 2115 h 2306"/>
              <a:gd name="T28" fmla="*/ 698 w 1323"/>
              <a:gd name="T29" fmla="*/ 1560 h 2306"/>
              <a:gd name="T30" fmla="*/ 733 w 1323"/>
              <a:gd name="T31" fmla="*/ 1100 h 2306"/>
              <a:gd name="T32" fmla="*/ 920 w 1323"/>
              <a:gd name="T33" fmla="*/ 801 h 2306"/>
              <a:gd name="T34" fmla="*/ 1137 w 1323"/>
              <a:gd name="T35" fmla="*/ 772 h 2306"/>
              <a:gd name="T36" fmla="*/ 1279 w 1323"/>
              <a:gd name="T37" fmla="*/ 568 h 2306"/>
              <a:gd name="T38" fmla="*/ 1273 w 1323"/>
              <a:gd name="T39" fmla="*/ 504 h 2306"/>
              <a:gd name="T40" fmla="*/ 1323 w 1323"/>
              <a:gd name="T41" fmla="*/ 350 h 2306"/>
              <a:gd name="T42" fmla="*/ 1306 w 1323"/>
              <a:gd name="T43" fmla="*/ 296 h 2306"/>
              <a:gd name="T44" fmla="*/ 1291 w 1323"/>
              <a:gd name="T45" fmla="*/ 290 h 2306"/>
              <a:gd name="T46" fmla="*/ 1267 w 1323"/>
              <a:gd name="T47" fmla="*/ 329 h 2306"/>
              <a:gd name="T48" fmla="*/ 1241 w 1323"/>
              <a:gd name="T49" fmla="*/ 290 h 2306"/>
              <a:gd name="T50" fmla="*/ 1220 w 1323"/>
              <a:gd name="T51" fmla="*/ 370 h 2306"/>
              <a:gd name="T52" fmla="*/ 1188 w 1323"/>
              <a:gd name="T53" fmla="*/ 338 h 2306"/>
              <a:gd name="T54" fmla="*/ 1182 w 1323"/>
              <a:gd name="T55" fmla="*/ 379 h 2306"/>
              <a:gd name="T56" fmla="*/ 1165 w 1323"/>
              <a:gd name="T57" fmla="*/ 503 h 2306"/>
              <a:gd name="T58" fmla="*/ 1093 w 1323"/>
              <a:gd name="T59" fmla="*/ 644 h 2306"/>
              <a:gd name="T60" fmla="*/ 1050 w 1323"/>
              <a:gd name="T61" fmla="*/ 624 h 2306"/>
              <a:gd name="T62" fmla="*/ 888 w 1323"/>
              <a:gd name="T63" fmla="*/ 520 h 2306"/>
              <a:gd name="T64" fmla="*/ 815 w 1323"/>
              <a:gd name="T65" fmla="*/ 476 h 2306"/>
              <a:gd name="T66" fmla="*/ 829 w 1323"/>
              <a:gd name="T67" fmla="*/ 419 h 2306"/>
              <a:gd name="T68" fmla="*/ 867 w 1323"/>
              <a:gd name="T69" fmla="*/ 401 h 2306"/>
              <a:gd name="T70" fmla="*/ 919 w 1323"/>
              <a:gd name="T71" fmla="*/ 278 h 2306"/>
              <a:gd name="T72" fmla="*/ 879 w 1323"/>
              <a:gd name="T73" fmla="*/ 168 h 2306"/>
              <a:gd name="T74" fmla="*/ 751 w 1323"/>
              <a:gd name="T75" fmla="*/ 146 h 2306"/>
              <a:gd name="T76" fmla="*/ 708 w 1323"/>
              <a:gd name="T77" fmla="*/ 189 h 2306"/>
              <a:gd name="T78" fmla="*/ 644 w 1323"/>
              <a:gd name="T79" fmla="*/ 280 h 2306"/>
              <a:gd name="T80" fmla="*/ 643 w 1323"/>
              <a:gd name="T81" fmla="*/ 329 h 2306"/>
              <a:gd name="T82" fmla="*/ 639 w 1323"/>
              <a:gd name="T83" fmla="*/ 360 h 2306"/>
              <a:gd name="T84" fmla="*/ 628 w 1323"/>
              <a:gd name="T85" fmla="*/ 392 h 2306"/>
              <a:gd name="T86" fmla="*/ 558 w 1323"/>
              <a:gd name="T87" fmla="*/ 399 h 2306"/>
              <a:gd name="T88" fmla="*/ 463 w 1323"/>
              <a:gd name="T89" fmla="*/ 341 h 2306"/>
              <a:gd name="T90" fmla="*/ 468 w 1323"/>
              <a:gd name="T91" fmla="*/ 308 h 2306"/>
              <a:gd name="T92" fmla="*/ 570 w 1323"/>
              <a:gd name="T93" fmla="*/ 230 h 2306"/>
              <a:gd name="T94" fmla="*/ 614 w 1323"/>
              <a:gd name="T95" fmla="*/ 181 h 2306"/>
              <a:gd name="T96" fmla="*/ 708 w 1323"/>
              <a:gd name="T97" fmla="*/ 161 h 2306"/>
              <a:gd name="T98" fmla="*/ 676 w 1323"/>
              <a:gd name="T99" fmla="*/ 130 h 2306"/>
              <a:gd name="T100" fmla="*/ 747 w 1323"/>
              <a:gd name="T101" fmla="*/ 77 h 2306"/>
              <a:gd name="T102" fmla="*/ 731 w 1323"/>
              <a:gd name="T103" fmla="*/ 57 h 2306"/>
              <a:gd name="T104" fmla="*/ 708 w 1323"/>
              <a:gd name="T105" fmla="*/ 42 h 2306"/>
              <a:gd name="T106" fmla="*/ 698 w 1323"/>
              <a:gd name="T107" fmla="*/ 24 h 2306"/>
              <a:gd name="T108" fmla="*/ 676 w 1323"/>
              <a:gd name="T109" fmla="*/ 8 h 2306"/>
              <a:gd name="T110" fmla="*/ 554 w 1323"/>
              <a:gd name="T111" fmla="*/ 93 h 2306"/>
              <a:gd name="T112" fmla="*/ 431 w 1323"/>
              <a:gd name="T113" fmla="*/ 194 h 2306"/>
              <a:gd name="T114" fmla="*/ 329 w 1323"/>
              <a:gd name="T115" fmla="*/ 340 h 2306"/>
              <a:gd name="T116" fmla="*/ 451 w 1323"/>
              <a:gd name="T117" fmla="*/ 603 h 2306"/>
              <a:gd name="T118" fmla="*/ 425 w 1323"/>
              <a:gd name="T119" fmla="*/ 721 h 2306"/>
              <a:gd name="T120" fmla="*/ 409 w 1323"/>
              <a:gd name="T121" fmla="*/ 788 h 2306"/>
              <a:gd name="T122" fmla="*/ 394 w 1323"/>
              <a:gd name="T123" fmla="*/ 856 h 2306"/>
              <a:gd name="T124" fmla="*/ 395 w 1323"/>
              <a:gd name="T125" fmla="*/ 888 h 2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23" h="2306">
                <a:moveTo>
                  <a:pt x="394" y="899"/>
                </a:moveTo>
                <a:lnTo>
                  <a:pt x="394" y="899"/>
                </a:lnTo>
                <a:lnTo>
                  <a:pt x="386" y="911"/>
                </a:lnTo>
                <a:lnTo>
                  <a:pt x="363" y="939"/>
                </a:lnTo>
                <a:lnTo>
                  <a:pt x="337" y="972"/>
                </a:lnTo>
                <a:lnTo>
                  <a:pt x="322" y="988"/>
                </a:lnTo>
                <a:lnTo>
                  <a:pt x="309" y="1000"/>
                </a:lnTo>
                <a:lnTo>
                  <a:pt x="309" y="1000"/>
                </a:lnTo>
                <a:lnTo>
                  <a:pt x="301" y="1005"/>
                </a:lnTo>
                <a:lnTo>
                  <a:pt x="289" y="1012"/>
                </a:lnTo>
                <a:lnTo>
                  <a:pt x="258" y="1028"/>
                </a:lnTo>
                <a:lnTo>
                  <a:pt x="180" y="1064"/>
                </a:lnTo>
                <a:lnTo>
                  <a:pt x="138" y="1083"/>
                </a:lnTo>
                <a:lnTo>
                  <a:pt x="102" y="1101"/>
                </a:lnTo>
                <a:lnTo>
                  <a:pt x="74" y="1116"/>
                </a:lnTo>
                <a:lnTo>
                  <a:pt x="64" y="1123"/>
                </a:lnTo>
                <a:lnTo>
                  <a:pt x="58" y="1128"/>
                </a:lnTo>
                <a:lnTo>
                  <a:pt x="58" y="1128"/>
                </a:lnTo>
                <a:lnTo>
                  <a:pt x="40" y="1152"/>
                </a:lnTo>
                <a:lnTo>
                  <a:pt x="21" y="1180"/>
                </a:lnTo>
                <a:lnTo>
                  <a:pt x="12" y="1195"/>
                </a:lnTo>
                <a:lnTo>
                  <a:pt x="5" y="1209"/>
                </a:lnTo>
                <a:lnTo>
                  <a:pt x="1" y="1223"/>
                </a:lnTo>
                <a:lnTo>
                  <a:pt x="0" y="1229"/>
                </a:lnTo>
                <a:lnTo>
                  <a:pt x="0" y="1235"/>
                </a:lnTo>
                <a:lnTo>
                  <a:pt x="0" y="1235"/>
                </a:lnTo>
                <a:lnTo>
                  <a:pt x="6" y="1289"/>
                </a:lnTo>
                <a:lnTo>
                  <a:pt x="20" y="1380"/>
                </a:lnTo>
                <a:lnTo>
                  <a:pt x="32" y="1471"/>
                </a:lnTo>
                <a:lnTo>
                  <a:pt x="36" y="1504"/>
                </a:lnTo>
                <a:lnTo>
                  <a:pt x="37" y="1523"/>
                </a:lnTo>
                <a:lnTo>
                  <a:pt x="37" y="1523"/>
                </a:lnTo>
                <a:lnTo>
                  <a:pt x="37" y="1560"/>
                </a:lnTo>
                <a:lnTo>
                  <a:pt x="40" y="1615"/>
                </a:lnTo>
                <a:lnTo>
                  <a:pt x="42" y="1688"/>
                </a:lnTo>
                <a:lnTo>
                  <a:pt x="58" y="1699"/>
                </a:lnTo>
                <a:lnTo>
                  <a:pt x="58" y="1699"/>
                </a:lnTo>
                <a:lnTo>
                  <a:pt x="56" y="1724"/>
                </a:lnTo>
                <a:lnTo>
                  <a:pt x="54" y="1748"/>
                </a:lnTo>
                <a:lnTo>
                  <a:pt x="53" y="1774"/>
                </a:lnTo>
                <a:lnTo>
                  <a:pt x="53" y="1774"/>
                </a:lnTo>
                <a:lnTo>
                  <a:pt x="53" y="1790"/>
                </a:lnTo>
                <a:lnTo>
                  <a:pt x="56" y="1810"/>
                </a:lnTo>
                <a:lnTo>
                  <a:pt x="58" y="1832"/>
                </a:lnTo>
                <a:lnTo>
                  <a:pt x="62" y="1855"/>
                </a:lnTo>
                <a:lnTo>
                  <a:pt x="69" y="1878"/>
                </a:lnTo>
                <a:lnTo>
                  <a:pt x="73" y="1887"/>
                </a:lnTo>
                <a:lnTo>
                  <a:pt x="77" y="1895"/>
                </a:lnTo>
                <a:lnTo>
                  <a:pt x="82" y="1903"/>
                </a:lnTo>
                <a:lnTo>
                  <a:pt x="88" y="1908"/>
                </a:lnTo>
                <a:lnTo>
                  <a:pt x="94" y="1911"/>
                </a:lnTo>
                <a:lnTo>
                  <a:pt x="101" y="1912"/>
                </a:lnTo>
                <a:lnTo>
                  <a:pt x="101" y="1912"/>
                </a:lnTo>
                <a:lnTo>
                  <a:pt x="114" y="1912"/>
                </a:lnTo>
                <a:lnTo>
                  <a:pt x="125" y="1914"/>
                </a:lnTo>
                <a:lnTo>
                  <a:pt x="142" y="1915"/>
                </a:lnTo>
                <a:lnTo>
                  <a:pt x="148" y="1916"/>
                </a:lnTo>
                <a:lnTo>
                  <a:pt x="153" y="1915"/>
                </a:lnTo>
                <a:lnTo>
                  <a:pt x="157" y="1912"/>
                </a:lnTo>
                <a:lnTo>
                  <a:pt x="160" y="1907"/>
                </a:lnTo>
                <a:lnTo>
                  <a:pt x="160" y="1907"/>
                </a:lnTo>
                <a:lnTo>
                  <a:pt x="162" y="1899"/>
                </a:lnTo>
                <a:lnTo>
                  <a:pt x="164" y="1888"/>
                </a:lnTo>
                <a:lnTo>
                  <a:pt x="165" y="1863"/>
                </a:lnTo>
                <a:lnTo>
                  <a:pt x="166" y="1836"/>
                </a:lnTo>
                <a:lnTo>
                  <a:pt x="165" y="1816"/>
                </a:lnTo>
                <a:lnTo>
                  <a:pt x="165" y="1816"/>
                </a:lnTo>
                <a:lnTo>
                  <a:pt x="164" y="1782"/>
                </a:lnTo>
                <a:lnTo>
                  <a:pt x="164" y="1767"/>
                </a:lnTo>
                <a:lnTo>
                  <a:pt x="165" y="1758"/>
                </a:lnTo>
                <a:lnTo>
                  <a:pt x="165" y="1758"/>
                </a:lnTo>
                <a:lnTo>
                  <a:pt x="176" y="1699"/>
                </a:lnTo>
                <a:lnTo>
                  <a:pt x="202" y="1688"/>
                </a:lnTo>
                <a:lnTo>
                  <a:pt x="202" y="1688"/>
                </a:lnTo>
                <a:lnTo>
                  <a:pt x="213" y="1574"/>
                </a:lnTo>
                <a:lnTo>
                  <a:pt x="221" y="1488"/>
                </a:lnTo>
                <a:lnTo>
                  <a:pt x="223" y="1437"/>
                </a:lnTo>
                <a:lnTo>
                  <a:pt x="223" y="1437"/>
                </a:lnTo>
                <a:lnTo>
                  <a:pt x="222" y="1411"/>
                </a:lnTo>
                <a:lnTo>
                  <a:pt x="221" y="1380"/>
                </a:lnTo>
                <a:lnTo>
                  <a:pt x="221" y="1365"/>
                </a:lnTo>
                <a:lnTo>
                  <a:pt x="223" y="1352"/>
                </a:lnTo>
                <a:lnTo>
                  <a:pt x="225" y="1347"/>
                </a:lnTo>
                <a:lnTo>
                  <a:pt x="227" y="1343"/>
                </a:lnTo>
                <a:lnTo>
                  <a:pt x="230" y="1339"/>
                </a:lnTo>
                <a:lnTo>
                  <a:pt x="234" y="1336"/>
                </a:lnTo>
                <a:lnTo>
                  <a:pt x="234" y="1336"/>
                </a:lnTo>
                <a:lnTo>
                  <a:pt x="266" y="1317"/>
                </a:lnTo>
                <a:lnTo>
                  <a:pt x="290" y="1304"/>
                </a:lnTo>
                <a:lnTo>
                  <a:pt x="317" y="1292"/>
                </a:lnTo>
                <a:lnTo>
                  <a:pt x="331" y="1285"/>
                </a:lnTo>
                <a:lnTo>
                  <a:pt x="345" y="1281"/>
                </a:lnTo>
                <a:lnTo>
                  <a:pt x="357" y="1277"/>
                </a:lnTo>
                <a:lnTo>
                  <a:pt x="369" y="1275"/>
                </a:lnTo>
                <a:lnTo>
                  <a:pt x="378" y="1275"/>
                </a:lnTo>
                <a:lnTo>
                  <a:pt x="387" y="1277"/>
                </a:lnTo>
                <a:lnTo>
                  <a:pt x="391" y="1279"/>
                </a:lnTo>
                <a:lnTo>
                  <a:pt x="394" y="1281"/>
                </a:lnTo>
                <a:lnTo>
                  <a:pt x="397" y="1284"/>
                </a:lnTo>
                <a:lnTo>
                  <a:pt x="399" y="1288"/>
                </a:lnTo>
                <a:lnTo>
                  <a:pt x="399" y="1288"/>
                </a:lnTo>
                <a:lnTo>
                  <a:pt x="407" y="1309"/>
                </a:lnTo>
                <a:lnTo>
                  <a:pt x="415" y="1339"/>
                </a:lnTo>
                <a:lnTo>
                  <a:pt x="425" y="1372"/>
                </a:lnTo>
                <a:lnTo>
                  <a:pt x="434" y="1408"/>
                </a:lnTo>
                <a:lnTo>
                  <a:pt x="441" y="1445"/>
                </a:lnTo>
                <a:lnTo>
                  <a:pt x="447" y="1480"/>
                </a:lnTo>
                <a:lnTo>
                  <a:pt x="451" y="1511"/>
                </a:lnTo>
                <a:lnTo>
                  <a:pt x="453" y="1534"/>
                </a:lnTo>
                <a:lnTo>
                  <a:pt x="453" y="1534"/>
                </a:lnTo>
                <a:lnTo>
                  <a:pt x="451" y="1775"/>
                </a:lnTo>
                <a:lnTo>
                  <a:pt x="450" y="1920"/>
                </a:lnTo>
                <a:lnTo>
                  <a:pt x="451" y="1970"/>
                </a:lnTo>
                <a:lnTo>
                  <a:pt x="453" y="1992"/>
                </a:lnTo>
                <a:lnTo>
                  <a:pt x="453" y="1992"/>
                </a:lnTo>
                <a:lnTo>
                  <a:pt x="454" y="2002"/>
                </a:lnTo>
                <a:lnTo>
                  <a:pt x="455" y="2015"/>
                </a:lnTo>
                <a:lnTo>
                  <a:pt x="455" y="2050"/>
                </a:lnTo>
                <a:lnTo>
                  <a:pt x="453" y="2094"/>
                </a:lnTo>
                <a:lnTo>
                  <a:pt x="453" y="2094"/>
                </a:lnTo>
                <a:lnTo>
                  <a:pt x="455" y="2098"/>
                </a:lnTo>
                <a:lnTo>
                  <a:pt x="457" y="2102"/>
                </a:lnTo>
                <a:lnTo>
                  <a:pt x="458" y="2104"/>
                </a:lnTo>
                <a:lnTo>
                  <a:pt x="458" y="2104"/>
                </a:lnTo>
                <a:lnTo>
                  <a:pt x="453" y="2120"/>
                </a:lnTo>
                <a:lnTo>
                  <a:pt x="441" y="2155"/>
                </a:lnTo>
                <a:lnTo>
                  <a:pt x="427" y="2192"/>
                </a:lnTo>
                <a:lnTo>
                  <a:pt x="421" y="2207"/>
                </a:lnTo>
                <a:lnTo>
                  <a:pt x="415" y="2216"/>
                </a:lnTo>
                <a:lnTo>
                  <a:pt x="415" y="2216"/>
                </a:lnTo>
                <a:lnTo>
                  <a:pt x="403" y="2234"/>
                </a:lnTo>
                <a:lnTo>
                  <a:pt x="397" y="2244"/>
                </a:lnTo>
                <a:lnTo>
                  <a:pt x="390" y="2255"/>
                </a:lnTo>
                <a:lnTo>
                  <a:pt x="385" y="2266"/>
                </a:lnTo>
                <a:lnTo>
                  <a:pt x="383" y="2276"/>
                </a:lnTo>
                <a:lnTo>
                  <a:pt x="383" y="2280"/>
                </a:lnTo>
                <a:lnTo>
                  <a:pt x="383" y="2284"/>
                </a:lnTo>
                <a:lnTo>
                  <a:pt x="386" y="2288"/>
                </a:lnTo>
                <a:lnTo>
                  <a:pt x="389" y="2291"/>
                </a:lnTo>
                <a:lnTo>
                  <a:pt x="389" y="2291"/>
                </a:lnTo>
                <a:lnTo>
                  <a:pt x="397" y="2296"/>
                </a:lnTo>
                <a:lnTo>
                  <a:pt x="405" y="2300"/>
                </a:lnTo>
                <a:lnTo>
                  <a:pt x="413" y="2303"/>
                </a:lnTo>
                <a:lnTo>
                  <a:pt x="422" y="2306"/>
                </a:lnTo>
                <a:lnTo>
                  <a:pt x="430" y="2306"/>
                </a:lnTo>
                <a:lnTo>
                  <a:pt x="439" y="2306"/>
                </a:lnTo>
                <a:lnTo>
                  <a:pt x="449" y="2304"/>
                </a:lnTo>
                <a:lnTo>
                  <a:pt x="458" y="2302"/>
                </a:lnTo>
                <a:lnTo>
                  <a:pt x="458" y="2302"/>
                </a:lnTo>
                <a:lnTo>
                  <a:pt x="480" y="2292"/>
                </a:lnTo>
                <a:lnTo>
                  <a:pt x="495" y="2286"/>
                </a:lnTo>
                <a:lnTo>
                  <a:pt x="508" y="2279"/>
                </a:lnTo>
                <a:lnTo>
                  <a:pt x="522" y="2271"/>
                </a:lnTo>
                <a:lnTo>
                  <a:pt x="534" y="2262"/>
                </a:lnTo>
                <a:lnTo>
                  <a:pt x="543" y="2252"/>
                </a:lnTo>
                <a:lnTo>
                  <a:pt x="546" y="2248"/>
                </a:lnTo>
                <a:lnTo>
                  <a:pt x="548" y="2243"/>
                </a:lnTo>
                <a:lnTo>
                  <a:pt x="548" y="2243"/>
                </a:lnTo>
                <a:lnTo>
                  <a:pt x="559" y="2219"/>
                </a:lnTo>
                <a:lnTo>
                  <a:pt x="572" y="2191"/>
                </a:lnTo>
                <a:lnTo>
                  <a:pt x="587" y="2167"/>
                </a:lnTo>
                <a:lnTo>
                  <a:pt x="592" y="2158"/>
                </a:lnTo>
                <a:lnTo>
                  <a:pt x="596" y="2152"/>
                </a:lnTo>
                <a:lnTo>
                  <a:pt x="596" y="2152"/>
                </a:lnTo>
                <a:lnTo>
                  <a:pt x="599" y="2148"/>
                </a:lnTo>
                <a:lnTo>
                  <a:pt x="603" y="2143"/>
                </a:lnTo>
                <a:lnTo>
                  <a:pt x="608" y="2130"/>
                </a:lnTo>
                <a:lnTo>
                  <a:pt x="612" y="2115"/>
                </a:lnTo>
                <a:lnTo>
                  <a:pt x="612" y="2115"/>
                </a:lnTo>
                <a:lnTo>
                  <a:pt x="620" y="2110"/>
                </a:lnTo>
                <a:lnTo>
                  <a:pt x="626" y="2104"/>
                </a:lnTo>
                <a:lnTo>
                  <a:pt x="628" y="2099"/>
                </a:lnTo>
                <a:lnTo>
                  <a:pt x="628" y="2099"/>
                </a:lnTo>
                <a:lnTo>
                  <a:pt x="638" y="2019"/>
                </a:lnTo>
                <a:lnTo>
                  <a:pt x="656" y="1846"/>
                </a:lnTo>
                <a:lnTo>
                  <a:pt x="667" y="1751"/>
                </a:lnTo>
                <a:lnTo>
                  <a:pt x="679" y="1664"/>
                </a:lnTo>
                <a:lnTo>
                  <a:pt x="690" y="1598"/>
                </a:lnTo>
                <a:lnTo>
                  <a:pt x="694" y="1575"/>
                </a:lnTo>
                <a:lnTo>
                  <a:pt x="698" y="1560"/>
                </a:lnTo>
                <a:lnTo>
                  <a:pt x="698" y="1560"/>
                </a:lnTo>
                <a:lnTo>
                  <a:pt x="702" y="1550"/>
                </a:lnTo>
                <a:lnTo>
                  <a:pt x="704" y="1534"/>
                </a:lnTo>
                <a:lnTo>
                  <a:pt x="712" y="1496"/>
                </a:lnTo>
                <a:lnTo>
                  <a:pt x="718" y="1449"/>
                </a:lnTo>
                <a:lnTo>
                  <a:pt x="724" y="1399"/>
                </a:lnTo>
                <a:lnTo>
                  <a:pt x="732" y="1307"/>
                </a:lnTo>
                <a:lnTo>
                  <a:pt x="735" y="1251"/>
                </a:lnTo>
                <a:lnTo>
                  <a:pt x="735" y="1251"/>
                </a:lnTo>
                <a:lnTo>
                  <a:pt x="733" y="1163"/>
                </a:lnTo>
                <a:lnTo>
                  <a:pt x="732" y="1116"/>
                </a:lnTo>
                <a:lnTo>
                  <a:pt x="733" y="1100"/>
                </a:lnTo>
                <a:lnTo>
                  <a:pt x="735" y="1091"/>
                </a:lnTo>
                <a:lnTo>
                  <a:pt x="735" y="1091"/>
                </a:lnTo>
                <a:lnTo>
                  <a:pt x="767" y="1011"/>
                </a:lnTo>
                <a:lnTo>
                  <a:pt x="767" y="1011"/>
                </a:lnTo>
                <a:lnTo>
                  <a:pt x="811" y="953"/>
                </a:lnTo>
                <a:lnTo>
                  <a:pt x="845" y="908"/>
                </a:lnTo>
                <a:lnTo>
                  <a:pt x="859" y="888"/>
                </a:lnTo>
                <a:lnTo>
                  <a:pt x="868" y="872"/>
                </a:lnTo>
                <a:lnTo>
                  <a:pt x="868" y="872"/>
                </a:lnTo>
                <a:lnTo>
                  <a:pt x="877" y="857"/>
                </a:lnTo>
                <a:lnTo>
                  <a:pt x="889" y="840"/>
                </a:lnTo>
                <a:lnTo>
                  <a:pt x="920" y="801"/>
                </a:lnTo>
                <a:lnTo>
                  <a:pt x="959" y="755"/>
                </a:lnTo>
                <a:lnTo>
                  <a:pt x="959" y="755"/>
                </a:lnTo>
                <a:lnTo>
                  <a:pt x="980" y="763"/>
                </a:lnTo>
                <a:lnTo>
                  <a:pt x="1002" y="769"/>
                </a:lnTo>
                <a:lnTo>
                  <a:pt x="1030" y="776"/>
                </a:lnTo>
                <a:lnTo>
                  <a:pt x="1045" y="777"/>
                </a:lnTo>
                <a:lnTo>
                  <a:pt x="1061" y="780"/>
                </a:lnTo>
                <a:lnTo>
                  <a:pt x="1077" y="781"/>
                </a:lnTo>
                <a:lnTo>
                  <a:pt x="1093" y="781"/>
                </a:lnTo>
                <a:lnTo>
                  <a:pt x="1109" y="780"/>
                </a:lnTo>
                <a:lnTo>
                  <a:pt x="1124" y="776"/>
                </a:lnTo>
                <a:lnTo>
                  <a:pt x="1137" y="772"/>
                </a:lnTo>
                <a:lnTo>
                  <a:pt x="1150" y="765"/>
                </a:lnTo>
                <a:lnTo>
                  <a:pt x="1150" y="765"/>
                </a:lnTo>
                <a:lnTo>
                  <a:pt x="1162" y="756"/>
                </a:lnTo>
                <a:lnTo>
                  <a:pt x="1173" y="745"/>
                </a:lnTo>
                <a:lnTo>
                  <a:pt x="1185" y="733"/>
                </a:lnTo>
                <a:lnTo>
                  <a:pt x="1196" y="719"/>
                </a:lnTo>
                <a:lnTo>
                  <a:pt x="1206" y="704"/>
                </a:lnTo>
                <a:lnTo>
                  <a:pt x="1216" y="688"/>
                </a:lnTo>
                <a:lnTo>
                  <a:pt x="1233" y="656"/>
                </a:lnTo>
                <a:lnTo>
                  <a:pt x="1263" y="597"/>
                </a:lnTo>
                <a:lnTo>
                  <a:pt x="1274" y="575"/>
                </a:lnTo>
                <a:lnTo>
                  <a:pt x="1279" y="568"/>
                </a:lnTo>
                <a:lnTo>
                  <a:pt x="1283" y="563"/>
                </a:lnTo>
                <a:lnTo>
                  <a:pt x="1283" y="563"/>
                </a:lnTo>
                <a:lnTo>
                  <a:pt x="1286" y="559"/>
                </a:lnTo>
                <a:lnTo>
                  <a:pt x="1289" y="555"/>
                </a:lnTo>
                <a:lnTo>
                  <a:pt x="1290" y="549"/>
                </a:lnTo>
                <a:lnTo>
                  <a:pt x="1290" y="545"/>
                </a:lnTo>
                <a:lnTo>
                  <a:pt x="1289" y="536"/>
                </a:lnTo>
                <a:lnTo>
                  <a:pt x="1286" y="525"/>
                </a:lnTo>
                <a:lnTo>
                  <a:pt x="1281" y="517"/>
                </a:lnTo>
                <a:lnTo>
                  <a:pt x="1277" y="511"/>
                </a:lnTo>
                <a:lnTo>
                  <a:pt x="1273" y="504"/>
                </a:lnTo>
                <a:lnTo>
                  <a:pt x="1273" y="504"/>
                </a:lnTo>
                <a:lnTo>
                  <a:pt x="1281" y="492"/>
                </a:lnTo>
                <a:lnTo>
                  <a:pt x="1297" y="465"/>
                </a:lnTo>
                <a:lnTo>
                  <a:pt x="1306" y="448"/>
                </a:lnTo>
                <a:lnTo>
                  <a:pt x="1313" y="431"/>
                </a:lnTo>
                <a:lnTo>
                  <a:pt x="1318" y="416"/>
                </a:lnTo>
                <a:lnTo>
                  <a:pt x="1321" y="409"/>
                </a:lnTo>
                <a:lnTo>
                  <a:pt x="1321" y="403"/>
                </a:lnTo>
                <a:lnTo>
                  <a:pt x="1321" y="403"/>
                </a:lnTo>
                <a:lnTo>
                  <a:pt x="1322" y="381"/>
                </a:lnTo>
                <a:lnTo>
                  <a:pt x="1323" y="365"/>
                </a:lnTo>
                <a:lnTo>
                  <a:pt x="1323" y="354"/>
                </a:lnTo>
                <a:lnTo>
                  <a:pt x="1323" y="350"/>
                </a:lnTo>
                <a:lnTo>
                  <a:pt x="1321" y="349"/>
                </a:lnTo>
                <a:lnTo>
                  <a:pt x="1321" y="349"/>
                </a:lnTo>
                <a:lnTo>
                  <a:pt x="1317" y="348"/>
                </a:lnTo>
                <a:lnTo>
                  <a:pt x="1313" y="349"/>
                </a:lnTo>
                <a:lnTo>
                  <a:pt x="1310" y="349"/>
                </a:lnTo>
                <a:lnTo>
                  <a:pt x="1310" y="349"/>
                </a:lnTo>
                <a:lnTo>
                  <a:pt x="1313" y="322"/>
                </a:lnTo>
                <a:lnTo>
                  <a:pt x="1313" y="305"/>
                </a:lnTo>
                <a:lnTo>
                  <a:pt x="1311" y="298"/>
                </a:lnTo>
                <a:lnTo>
                  <a:pt x="1310" y="296"/>
                </a:lnTo>
                <a:lnTo>
                  <a:pt x="1310" y="296"/>
                </a:lnTo>
                <a:lnTo>
                  <a:pt x="1306" y="296"/>
                </a:lnTo>
                <a:lnTo>
                  <a:pt x="1303" y="297"/>
                </a:lnTo>
                <a:lnTo>
                  <a:pt x="1301" y="298"/>
                </a:lnTo>
                <a:lnTo>
                  <a:pt x="1299" y="301"/>
                </a:lnTo>
                <a:lnTo>
                  <a:pt x="1299" y="301"/>
                </a:lnTo>
                <a:lnTo>
                  <a:pt x="1294" y="330"/>
                </a:lnTo>
                <a:lnTo>
                  <a:pt x="1290" y="349"/>
                </a:lnTo>
                <a:lnTo>
                  <a:pt x="1289" y="354"/>
                </a:lnTo>
                <a:lnTo>
                  <a:pt x="1289" y="354"/>
                </a:lnTo>
                <a:lnTo>
                  <a:pt x="1289" y="354"/>
                </a:lnTo>
                <a:lnTo>
                  <a:pt x="1289" y="354"/>
                </a:lnTo>
                <a:lnTo>
                  <a:pt x="1290" y="314"/>
                </a:lnTo>
                <a:lnTo>
                  <a:pt x="1291" y="290"/>
                </a:lnTo>
                <a:lnTo>
                  <a:pt x="1290" y="282"/>
                </a:lnTo>
                <a:lnTo>
                  <a:pt x="1290" y="280"/>
                </a:lnTo>
                <a:lnTo>
                  <a:pt x="1289" y="280"/>
                </a:lnTo>
                <a:lnTo>
                  <a:pt x="1289" y="280"/>
                </a:lnTo>
                <a:lnTo>
                  <a:pt x="1286" y="280"/>
                </a:lnTo>
                <a:lnTo>
                  <a:pt x="1283" y="280"/>
                </a:lnTo>
                <a:lnTo>
                  <a:pt x="1282" y="280"/>
                </a:lnTo>
                <a:lnTo>
                  <a:pt x="1278" y="285"/>
                </a:lnTo>
                <a:lnTo>
                  <a:pt x="1278" y="285"/>
                </a:lnTo>
                <a:lnTo>
                  <a:pt x="1275" y="292"/>
                </a:lnTo>
                <a:lnTo>
                  <a:pt x="1273" y="301"/>
                </a:lnTo>
                <a:lnTo>
                  <a:pt x="1267" y="329"/>
                </a:lnTo>
                <a:lnTo>
                  <a:pt x="1262" y="353"/>
                </a:lnTo>
                <a:lnTo>
                  <a:pt x="1259" y="358"/>
                </a:lnTo>
                <a:lnTo>
                  <a:pt x="1258" y="360"/>
                </a:lnTo>
                <a:lnTo>
                  <a:pt x="1257" y="360"/>
                </a:lnTo>
                <a:lnTo>
                  <a:pt x="1257" y="360"/>
                </a:lnTo>
                <a:lnTo>
                  <a:pt x="1254" y="354"/>
                </a:lnTo>
                <a:lnTo>
                  <a:pt x="1251" y="346"/>
                </a:lnTo>
                <a:lnTo>
                  <a:pt x="1249" y="322"/>
                </a:lnTo>
                <a:lnTo>
                  <a:pt x="1246" y="301"/>
                </a:lnTo>
                <a:lnTo>
                  <a:pt x="1243" y="293"/>
                </a:lnTo>
                <a:lnTo>
                  <a:pt x="1242" y="292"/>
                </a:lnTo>
                <a:lnTo>
                  <a:pt x="1241" y="290"/>
                </a:lnTo>
                <a:lnTo>
                  <a:pt x="1241" y="290"/>
                </a:lnTo>
                <a:lnTo>
                  <a:pt x="1234" y="290"/>
                </a:lnTo>
                <a:lnTo>
                  <a:pt x="1231" y="290"/>
                </a:lnTo>
                <a:lnTo>
                  <a:pt x="1229" y="292"/>
                </a:lnTo>
                <a:lnTo>
                  <a:pt x="1227" y="293"/>
                </a:lnTo>
                <a:lnTo>
                  <a:pt x="1226" y="297"/>
                </a:lnTo>
                <a:lnTo>
                  <a:pt x="1225" y="301"/>
                </a:lnTo>
                <a:lnTo>
                  <a:pt x="1225" y="306"/>
                </a:lnTo>
                <a:lnTo>
                  <a:pt x="1225" y="306"/>
                </a:lnTo>
                <a:lnTo>
                  <a:pt x="1225" y="322"/>
                </a:lnTo>
                <a:lnTo>
                  <a:pt x="1224" y="342"/>
                </a:lnTo>
                <a:lnTo>
                  <a:pt x="1220" y="370"/>
                </a:lnTo>
                <a:lnTo>
                  <a:pt x="1220" y="370"/>
                </a:lnTo>
                <a:lnTo>
                  <a:pt x="1220" y="381"/>
                </a:lnTo>
                <a:lnTo>
                  <a:pt x="1218" y="383"/>
                </a:lnTo>
                <a:lnTo>
                  <a:pt x="1218" y="384"/>
                </a:lnTo>
                <a:lnTo>
                  <a:pt x="1217" y="384"/>
                </a:lnTo>
                <a:lnTo>
                  <a:pt x="1214" y="381"/>
                </a:lnTo>
                <a:lnTo>
                  <a:pt x="1214" y="381"/>
                </a:lnTo>
                <a:lnTo>
                  <a:pt x="1209" y="372"/>
                </a:lnTo>
                <a:lnTo>
                  <a:pt x="1201" y="358"/>
                </a:lnTo>
                <a:lnTo>
                  <a:pt x="1194" y="346"/>
                </a:lnTo>
                <a:lnTo>
                  <a:pt x="1190" y="341"/>
                </a:lnTo>
                <a:lnTo>
                  <a:pt x="1188" y="338"/>
                </a:lnTo>
                <a:lnTo>
                  <a:pt x="1188" y="338"/>
                </a:lnTo>
                <a:lnTo>
                  <a:pt x="1182" y="336"/>
                </a:lnTo>
                <a:lnTo>
                  <a:pt x="1180" y="334"/>
                </a:lnTo>
                <a:lnTo>
                  <a:pt x="1178" y="336"/>
                </a:lnTo>
                <a:lnTo>
                  <a:pt x="1177" y="338"/>
                </a:lnTo>
                <a:lnTo>
                  <a:pt x="1177" y="338"/>
                </a:lnTo>
                <a:lnTo>
                  <a:pt x="1177" y="344"/>
                </a:lnTo>
                <a:lnTo>
                  <a:pt x="1178" y="349"/>
                </a:lnTo>
                <a:lnTo>
                  <a:pt x="1181" y="356"/>
                </a:lnTo>
                <a:lnTo>
                  <a:pt x="1182" y="365"/>
                </a:lnTo>
                <a:lnTo>
                  <a:pt x="1182" y="365"/>
                </a:lnTo>
                <a:lnTo>
                  <a:pt x="1182" y="379"/>
                </a:lnTo>
                <a:lnTo>
                  <a:pt x="1182" y="397"/>
                </a:lnTo>
                <a:lnTo>
                  <a:pt x="1184" y="415"/>
                </a:lnTo>
                <a:lnTo>
                  <a:pt x="1185" y="423"/>
                </a:lnTo>
                <a:lnTo>
                  <a:pt x="1188" y="429"/>
                </a:lnTo>
                <a:lnTo>
                  <a:pt x="1188" y="429"/>
                </a:lnTo>
                <a:lnTo>
                  <a:pt x="1193" y="441"/>
                </a:lnTo>
                <a:lnTo>
                  <a:pt x="1196" y="456"/>
                </a:lnTo>
                <a:lnTo>
                  <a:pt x="1198" y="472"/>
                </a:lnTo>
                <a:lnTo>
                  <a:pt x="1198" y="483"/>
                </a:lnTo>
                <a:lnTo>
                  <a:pt x="1177" y="483"/>
                </a:lnTo>
                <a:lnTo>
                  <a:pt x="1177" y="483"/>
                </a:lnTo>
                <a:lnTo>
                  <a:pt x="1165" y="503"/>
                </a:lnTo>
                <a:lnTo>
                  <a:pt x="1141" y="548"/>
                </a:lnTo>
                <a:lnTo>
                  <a:pt x="1102" y="621"/>
                </a:lnTo>
                <a:lnTo>
                  <a:pt x="1102" y="621"/>
                </a:lnTo>
                <a:lnTo>
                  <a:pt x="1096" y="632"/>
                </a:lnTo>
                <a:lnTo>
                  <a:pt x="1094" y="636"/>
                </a:lnTo>
                <a:lnTo>
                  <a:pt x="1092" y="637"/>
                </a:lnTo>
                <a:lnTo>
                  <a:pt x="1092" y="637"/>
                </a:lnTo>
                <a:lnTo>
                  <a:pt x="1092" y="637"/>
                </a:lnTo>
                <a:lnTo>
                  <a:pt x="1092" y="639"/>
                </a:lnTo>
                <a:lnTo>
                  <a:pt x="1093" y="641"/>
                </a:lnTo>
                <a:lnTo>
                  <a:pt x="1093" y="643"/>
                </a:lnTo>
                <a:lnTo>
                  <a:pt x="1093" y="644"/>
                </a:lnTo>
                <a:lnTo>
                  <a:pt x="1086" y="643"/>
                </a:lnTo>
                <a:lnTo>
                  <a:pt x="1086" y="643"/>
                </a:lnTo>
                <a:lnTo>
                  <a:pt x="1081" y="640"/>
                </a:lnTo>
                <a:lnTo>
                  <a:pt x="1076" y="637"/>
                </a:lnTo>
                <a:lnTo>
                  <a:pt x="1066" y="629"/>
                </a:lnTo>
                <a:lnTo>
                  <a:pt x="1058" y="624"/>
                </a:lnTo>
                <a:lnTo>
                  <a:pt x="1056" y="621"/>
                </a:lnTo>
                <a:lnTo>
                  <a:pt x="1054" y="621"/>
                </a:lnTo>
                <a:lnTo>
                  <a:pt x="1054" y="621"/>
                </a:lnTo>
                <a:lnTo>
                  <a:pt x="1053" y="623"/>
                </a:lnTo>
                <a:lnTo>
                  <a:pt x="1053" y="624"/>
                </a:lnTo>
                <a:lnTo>
                  <a:pt x="1050" y="624"/>
                </a:lnTo>
                <a:lnTo>
                  <a:pt x="1042" y="621"/>
                </a:lnTo>
                <a:lnTo>
                  <a:pt x="1022" y="611"/>
                </a:lnTo>
                <a:lnTo>
                  <a:pt x="1022" y="611"/>
                </a:lnTo>
                <a:lnTo>
                  <a:pt x="1009" y="603"/>
                </a:lnTo>
                <a:lnTo>
                  <a:pt x="996" y="593"/>
                </a:lnTo>
                <a:lnTo>
                  <a:pt x="971" y="573"/>
                </a:lnTo>
                <a:lnTo>
                  <a:pt x="949" y="555"/>
                </a:lnTo>
                <a:lnTo>
                  <a:pt x="932" y="541"/>
                </a:lnTo>
                <a:lnTo>
                  <a:pt x="932" y="541"/>
                </a:lnTo>
                <a:lnTo>
                  <a:pt x="917" y="533"/>
                </a:lnTo>
                <a:lnTo>
                  <a:pt x="901" y="527"/>
                </a:lnTo>
                <a:lnTo>
                  <a:pt x="888" y="520"/>
                </a:lnTo>
                <a:lnTo>
                  <a:pt x="879" y="515"/>
                </a:lnTo>
                <a:lnTo>
                  <a:pt x="879" y="515"/>
                </a:lnTo>
                <a:lnTo>
                  <a:pt x="872" y="509"/>
                </a:lnTo>
                <a:lnTo>
                  <a:pt x="864" y="505"/>
                </a:lnTo>
                <a:lnTo>
                  <a:pt x="857" y="501"/>
                </a:lnTo>
                <a:lnTo>
                  <a:pt x="852" y="499"/>
                </a:lnTo>
                <a:lnTo>
                  <a:pt x="852" y="499"/>
                </a:lnTo>
                <a:lnTo>
                  <a:pt x="844" y="491"/>
                </a:lnTo>
                <a:lnTo>
                  <a:pt x="839" y="487"/>
                </a:lnTo>
                <a:lnTo>
                  <a:pt x="831" y="483"/>
                </a:lnTo>
                <a:lnTo>
                  <a:pt x="831" y="483"/>
                </a:lnTo>
                <a:lnTo>
                  <a:pt x="815" y="476"/>
                </a:lnTo>
                <a:lnTo>
                  <a:pt x="811" y="472"/>
                </a:lnTo>
                <a:lnTo>
                  <a:pt x="809" y="469"/>
                </a:lnTo>
                <a:lnTo>
                  <a:pt x="809" y="467"/>
                </a:lnTo>
                <a:lnTo>
                  <a:pt x="809" y="467"/>
                </a:lnTo>
                <a:lnTo>
                  <a:pt x="813" y="443"/>
                </a:lnTo>
                <a:lnTo>
                  <a:pt x="815" y="431"/>
                </a:lnTo>
                <a:lnTo>
                  <a:pt x="815" y="424"/>
                </a:lnTo>
                <a:lnTo>
                  <a:pt x="815" y="424"/>
                </a:lnTo>
                <a:lnTo>
                  <a:pt x="815" y="423"/>
                </a:lnTo>
                <a:lnTo>
                  <a:pt x="816" y="423"/>
                </a:lnTo>
                <a:lnTo>
                  <a:pt x="823" y="420"/>
                </a:lnTo>
                <a:lnTo>
                  <a:pt x="829" y="419"/>
                </a:lnTo>
                <a:lnTo>
                  <a:pt x="836" y="419"/>
                </a:lnTo>
                <a:lnTo>
                  <a:pt x="836" y="419"/>
                </a:lnTo>
                <a:lnTo>
                  <a:pt x="841" y="420"/>
                </a:lnTo>
                <a:lnTo>
                  <a:pt x="849" y="424"/>
                </a:lnTo>
                <a:lnTo>
                  <a:pt x="857" y="429"/>
                </a:lnTo>
                <a:lnTo>
                  <a:pt x="857" y="429"/>
                </a:lnTo>
                <a:lnTo>
                  <a:pt x="861" y="417"/>
                </a:lnTo>
                <a:lnTo>
                  <a:pt x="863" y="408"/>
                </a:lnTo>
                <a:lnTo>
                  <a:pt x="863" y="403"/>
                </a:lnTo>
                <a:lnTo>
                  <a:pt x="863" y="403"/>
                </a:lnTo>
                <a:lnTo>
                  <a:pt x="863" y="401"/>
                </a:lnTo>
                <a:lnTo>
                  <a:pt x="867" y="401"/>
                </a:lnTo>
                <a:lnTo>
                  <a:pt x="875" y="401"/>
                </a:lnTo>
                <a:lnTo>
                  <a:pt x="889" y="403"/>
                </a:lnTo>
                <a:lnTo>
                  <a:pt x="889" y="403"/>
                </a:lnTo>
                <a:lnTo>
                  <a:pt x="885" y="383"/>
                </a:lnTo>
                <a:lnTo>
                  <a:pt x="884" y="366"/>
                </a:lnTo>
                <a:lnTo>
                  <a:pt x="884" y="354"/>
                </a:lnTo>
                <a:lnTo>
                  <a:pt x="884" y="354"/>
                </a:lnTo>
                <a:lnTo>
                  <a:pt x="885" y="348"/>
                </a:lnTo>
                <a:lnTo>
                  <a:pt x="891" y="338"/>
                </a:lnTo>
                <a:lnTo>
                  <a:pt x="901" y="314"/>
                </a:lnTo>
                <a:lnTo>
                  <a:pt x="913" y="289"/>
                </a:lnTo>
                <a:lnTo>
                  <a:pt x="919" y="278"/>
                </a:lnTo>
                <a:lnTo>
                  <a:pt x="921" y="269"/>
                </a:lnTo>
                <a:lnTo>
                  <a:pt x="921" y="269"/>
                </a:lnTo>
                <a:lnTo>
                  <a:pt x="924" y="253"/>
                </a:lnTo>
                <a:lnTo>
                  <a:pt x="925" y="234"/>
                </a:lnTo>
                <a:lnTo>
                  <a:pt x="925" y="226"/>
                </a:lnTo>
                <a:lnTo>
                  <a:pt x="923" y="218"/>
                </a:lnTo>
                <a:lnTo>
                  <a:pt x="920" y="212"/>
                </a:lnTo>
                <a:lnTo>
                  <a:pt x="916" y="205"/>
                </a:lnTo>
                <a:lnTo>
                  <a:pt x="916" y="205"/>
                </a:lnTo>
                <a:lnTo>
                  <a:pt x="892" y="181"/>
                </a:lnTo>
                <a:lnTo>
                  <a:pt x="879" y="168"/>
                </a:lnTo>
                <a:lnTo>
                  <a:pt x="879" y="168"/>
                </a:lnTo>
                <a:lnTo>
                  <a:pt x="845" y="146"/>
                </a:lnTo>
                <a:lnTo>
                  <a:pt x="821" y="132"/>
                </a:lnTo>
                <a:lnTo>
                  <a:pt x="809" y="125"/>
                </a:lnTo>
                <a:lnTo>
                  <a:pt x="809" y="125"/>
                </a:lnTo>
                <a:lnTo>
                  <a:pt x="796" y="125"/>
                </a:lnTo>
                <a:lnTo>
                  <a:pt x="787" y="128"/>
                </a:lnTo>
                <a:lnTo>
                  <a:pt x="777" y="130"/>
                </a:lnTo>
                <a:lnTo>
                  <a:pt x="777" y="130"/>
                </a:lnTo>
                <a:lnTo>
                  <a:pt x="768" y="134"/>
                </a:lnTo>
                <a:lnTo>
                  <a:pt x="760" y="140"/>
                </a:lnTo>
                <a:lnTo>
                  <a:pt x="751" y="146"/>
                </a:lnTo>
                <a:lnTo>
                  <a:pt x="751" y="146"/>
                </a:lnTo>
                <a:lnTo>
                  <a:pt x="747" y="148"/>
                </a:lnTo>
                <a:lnTo>
                  <a:pt x="739" y="150"/>
                </a:lnTo>
                <a:lnTo>
                  <a:pt x="729" y="152"/>
                </a:lnTo>
                <a:lnTo>
                  <a:pt x="729" y="152"/>
                </a:lnTo>
                <a:lnTo>
                  <a:pt x="728" y="153"/>
                </a:lnTo>
                <a:lnTo>
                  <a:pt x="724" y="157"/>
                </a:lnTo>
                <a:lnTo>
                  <a:pt x="724" y="157"/>
                </a:lnTo>
                <a:lnTo>
                  <a:pt x="721" y="164"/>
                </a:lnTo>
                <a:lnTo>
                  <a:pt x="718" y="174"/>
                </a:lnTo>
                <a:lnTo>
                  <a:pt x="714" y="185"/>
                </a:lnTo>
                <a:lnTo>
                  <a:pt x="711" y="188"/>
                </a:lnTo>
                <a:lnTo>
                  <a:pt x="708" y="189"/>
                </a:lnTo>
                <a:lnTo>
                  <a:pt x="708" y="189"/>
                </a:lnTo>
                <a:lnTo>
                  <a:pt x="706" y="190"/>
                </a:lnTo>
                <a:lnTo>
                  <a:pt x="702" y="192"/>
                </a:lnTo>
                <a:lnTo>
                  <a:pt x="694" y="197"/>
                </a:lnTo>
                <a:lnTo>
                  <a:pt x="686" y="202"/>
                </a:lnTo>
                <a:lnTo>
                  <a:pt x="682" y="205"/>
                </a:lnTo>
                <a:lnTo>
                  <a:pt x="682" y="205"/>
                </a:lnTo>
                <a:lnTo>
                  <a:pt x="679" y="208"/>
                </a:lnTo>
                <a:lnTo>
                  <a:pt x="675" y="214"/>
                </a:lnTo>
                <a:lnTo>
                  <a:pt x="664" y="237"/>
                </a:lnTo>
                <a:lnTo>
                  <a:pt x="654" y="262"/>
                </a:lnTo>
                <a:lnTo>
                  <a:pt x="644" y="280"/>
                </a:lnTo>
                <a:lnTo>
                  <a:pt x="644" y="280"/>
                </a:lnTo>
                <a:lnTo>
                  <a:pt x="640" y="289"/>
                </a:lnTo>
                <a:lnTo>
                  <a:pt x="639" y="296"/>
                </a:lnTo>
                <a:lnTo>
                  <a:pt x="639" y="302"/>
                </a:lnTo>
                <a:lnTo>
                  <a:pt x="639" y="312"/>
                </a:lnTo>
                <a:lnTo>
                  <a:pt x="639" y="312"/>
                </a:lnTo>
                <a:lnTo>
                  <a:pt x="639" y="316"/>
                </a:lnTo>
                <a:lnTo>
                  <a:pt x="640" y="320"/>
                </a:lnTo>
                <a:lnTo>
                  <a:pt x="643" y="324"/>
                </a:lnTo>
                <a:lnTo>
                  <a:pt x="644" y="325"/>
                </a:lnTo>
                <a:lnTo>
                  <a:pt x="644" y="326"/>
                </a:lnTo>
                <a:lnTo>
                  <a:pt x="643" y="329"/>
                </a:lnTo>
                <a:lnTo>
                  <a:pt x="639" y="333"/>
                </a:lnTo>
                <a:lnTo>
                  <a:pt x="639" y="333"/>
                </a:lnTo>
                <a:lnTo>
                  <a:pt x="623" y="348"/>
                </a:lnTo>
                <a:lnTo>
                  <a:pt x="618" y="354"/>
                </a:lnTo>
                <a:lnTo>
                  <a:pt x="618" y="354"/>
                </a:lnTo>
                <a:lnTo>
                  <a:pt x="626" y="356"/>
                </a:lnTo>
                <a:lnTo>
                  <a:pt x="631" y="357"/>
                </a:lnTo>
                <a:lnTo>
                  <a:pt x="634" y="360"/>
                </a:lnTo>
                <a:lnTo>
                  <a:pt x="634" y="360"/>
                </a:lnTo>
                <a:lnTo>
                  <a:pt x="635" y="360"/>
                </a:lnTo>
                <a:lnTo>
                  <a:pt x="638" y="360"/>
                </a:lnTo>
                <a:lnTo>
                  <a:pt x="639" y="360"/>
                </a:lnTo>
                <a:lnTo>
                  <a:pt x="639" y="360"/>
                </a:lnTo>
                <a:lnTo>
                  <a:pt x="639" y="365"/>
                </a:lnTo>
                <a:lnTo>
                  <a:pt x="639" y="365"/>
                </a:lnTo>
                <a:lnTo>
                  <a:pt x="639" y="372"/>
                </a:lnTo>
                <a:lnTo>
                  <a:pt x="640" y="376"/>
                </a:lnTo>
                <a:lnTo>
                  <a:pt x="640" y="380"/>
                </a:lnTo>
                <a:lnTo>
                  <a:pt x="639" y="381"/>
                </a:lnTo>
                <a:lnTo>
                  <a:pt x="639" y="381"/>
                </a:lnTo>
                <a:lnTo>
                  <a:pt x="636" y="384"/>
                </a:lnTo>
                <a:lnTo>
                  <a:pt x="634" y="387"/>
                </a:lnTo>
                <a:lnTo>
                  <a:pt x="628" y="392"/>
                </a:lnTo>
                <a:lnTo>
                  <a:pt x="628" y="392"/>
                </a:lnTo>
                <a:lnTo>
                  <a:pt x="627" y="395"/>
                </a:lnTo>
                <a:lnTo>
                  <a:pt x="628" y="397"/>
                </a:lnTo>
                <a:lnTo>
                  <a:pt x="628" y="401"/>
                </a:lnTo>
                <a:lnTo>
                  <a:pt x="628" y="403"/>
                </a:lnTo>
                <a:lnTo>
                  <a:pt x="628" y="403"/>
                </a:lnTo>
                <a:lnTo>
                  <a:pt x="624" y="405"/>
                </a:lnTo>
                <a:lnTo>
                  <a:pt x="619" y="408"/>
                </a:lnTo>
                <a:lnTo>
                  <a:pt x="612" y="408"/>
                </a:lnTo>
                <a:lnTo>
                  <a:pt x="612" y="408"/>
                </a:lnTo>
                <a:lnTo>
                  <a:pt x="599" y="407"/>
                </a:lnTo>
                <a:lnTo>
                  <a:pt x="579" y="404"/>
                </a:lnTo>
                <a:lnTo>
                  <a:pt x="558" y="399"/>
                </a:lnTo>
                <a:lnTo>
                  <a:pt x="550" y="396"/>
                </a:lnTo>
                <a:lnTo>
                  <a:pt x="543" y="392"/>
                </a:lnTo>
                <a:lnTo>
                  <a:pt x="543" y="392"/>
                </a:lnTo>
                <a:lnTo>
                  <a:pt x="524" y="379"/>
                </a:lnTo>
                <a:lnTo>
                  <a:pt x="512" y="372"/>
                </a:lnTo>
                <a:lnTo>
                  <a:pt x="495" y="365"/>
                </a:lnTo>
                <a:lnTo>
                  <a:pt x="495" y="365"/>
                </a:lnTo>
                <a:lnTo>
                  <a:pt x="486" y="361"/>
                </a:lnTo>
                <a:lnTo>
                  <a:pt x="478" y="356"/>
                </a:lnTo>
                <a:lnTo>
                  <a:pt x="471" y="350"/>
                </a:lnTo>
                <a:lnTo>
                  <a:pt x="467" y="346"/>
                </a:lnTo>
                <a:lnTo>
                  <a:pt x="463" y="341"/>
                </a:lnTo>
                <a:lnTo>
                  <a:pt x="462" y="337"/>
                </a:lnTo>
                <a:lnTo>
                  <a:pt x="462" y="334"/>
                </a:lnTo>
                <a:lnTo>
                  <a:pt x="463" y="333"/>
                </a:lnTo>
                <a:lnTo>
                  <a:pt x="463" y="333"/>
                </a:lnTo>
                <a:lnTo>
                  <a:pt x="466" y="332"/>
                </a:lnTo>
                <a:lnTo>
                  <a:pt x="468" y="329"/>
                </a:lnTo>
                <a:lnTo>
                  <a:pt x="470" y="326"/>
                </a:lnTo>
                <a:lnTo>
                  <a:pt x="468" y="322"/>
                </a:lnTo>
                <a:lnTo>
                  <a:pt x="468" y="322"/>
                </a:lnTo>
                <a:lnTo>
                  <a:pt x="467" y="318"/>
                </a:lnTo>
                <a:lnTo>
                  <a:pt x="466" y="313"/>
                </a:lnTo>
                <a:lnTo>
                  <a:pt x="468" y="308"/>
                </a:lnTo>
                <a:lnTo>
                  <a:pt x="474" y="301"/>
                </a:lnTo>
                <a:lnTo>
                  <a:pt x="474" y="301"/>
                </a:lnTo>
                <a:lnTo>
                  <a:pt x="510" y="270"/>
                </a:lnTo>
                <a:lnTo>
                  <a:pt x="531" y="253"/>
                </a:lnTo>
                <a:lnTo>
                  <a:pt x="542" y="246"/>
                </a:lnTo>
                <a:lnTo>
                  <a:pt x="548" y="242"/>
                </a:lnTo>
                <a:lnTo>
                  <a:pt x="548" y="242"/>
                </a:lnTo>
                <a:lnTo>
                  <a:pt x="559" y="240"/>
                </a:lnTo>
                <a:lnTo>
                  <a:pt x="566" y="237"/>
                </a:lnTo>
                <a:lnTo>
                  <a:pt x="567" y="236"/>
                </a:lnTo>
                <a:lnTo>
                  <a:pt x="570" y="234"/>
                </a:lnTo>
                <a:lnTo>
                  <a:pt x="570" y="230"/>
                </a:lnTo>
                <a:lnTo>
                  <a:pt x="570" y="226"/>
                </a:lnTo>
                <a:lnTo>
                  <a:pt x="570" y="226"/>
                </a:lnTo>
                <a:lnTo>
                  <a:pt x="567" y="213"/>
                </a:lnTo>
                <a:lnTo>
                  <a:pt x="564" y="197"/>
                </a:lnTo>
                <a:lnTo>
                  <a:pt x="559" y="178"/>
                </a:lnTo>
                <a:lnTo>
                  <a:pt x="559" y="178"/>
                </a:lnTo>
                <a:lnTo>
                  <a:pt x="566" y="173"/>
                </a:lnTo>
                <a:lnTo>
                  <a:pt x="571" y="169"/>
                </a:lnTo>
                <a:lnTo>
                  <a:pt x="575" y="168"/>
                </a:lnTo>
                <a:lnTo>
                  <a:pt x="575" y="168"/>
                </a:lnTo>
                <a:lnTo>
                  <a:pt x="596" y="176"/>
                </a:lnTo>
                <a:lnTo>
                  <a:pt x="614" y="181"/>
                </a:lnTo>
                <a:lnTo>
                  <a:pt x="628" y="184"/>
                </a:lnTo>
                <a:lnTo>
                  <a:pt x="628" y="184"/>
                </a:lnTo>
                <a:lnTo>
                  <a:pt x="642" y="184"/>
                </a:lnTo>
                <a:lnTo>
                  <a:pt x="658" y="181"/>
                </a:lnTo>
                <a:lnTo>
                  <a:pt x="671" y="177"/>
                </a:lnTo>
                <a:lnTo>
                  <a:pt x="682" y="173"/>
                </a:lnTo>
                <a:lnTo>
                  <a:pt x="682" y="173"/>
                </a:lnTo>
                <a:lnTo>
                  <a:pt x="692" y="170"/>
                </a:lnTo>
                <a:lnTo>
                  <a:pt x="703" y="168"/>
                </a:lnTo>
                <a:lnTo>
                  <a:pt x="707" y="166"/>
                </a:lnTo>
                <a:lnTo>
                  <a:pt x="708" y="164"/>
                </a:lnTo>
                <a:lnTo>
                  <a:pt x="708" y="161"/>
                </a:lnTo>
                <a:lnTo>
                  <a:pt x="703" y="157"/>
                </a:lnTo>
                <a:lnTo>
                  <a:pt x="703" y="157"/>
                </a:lnTo>
                <a:lnTo>
                  <a:pt x="696" y="153"/>
                </a:lnTo>
                <a:lnTo>
                  <a:pt x="687" y="150"/>
                </a:lnTo>
                <a:lnTo>
                  <a:pt x="671" y="149"/>
                </a:lnTo>
                <a:lnTo>
                  <a:pt x="659" y="148"/>
                </a:lnTo>
                <a:lnTo>
                  <a:pt x="656" y="148"/>
                </a:lnTo>
                <a:lnTo>
                  <a:pt x="655" y="146"/>
                </a:lnTo>
                <a:lnTo>
                  <a:pt x="655" y="146"/>
                </a:lnTo>
                <a:lnTo>
                  <a:pt x="663" y="140"/>
                </a:lnTo>
                <a:lnTo>
                  <a:pt x="676" y="130"/>
                </a:lnTo>
                <a:lnTo>
                  <a:pt x="676" y="130"/>
                </a:lnTo>
                <a:lnTo>
                  <a:pt x="691" y="122"/>
                </a:lnTo>
                <a:lnTo>
                  <a:pt x="714" y="110"/>
                </a:lnTo>
                <a:lnTo>
                  <a:pt x="725" y="105"/>
                </a:lnTo>
                <a:lnTo>
                  <a:pt x="736" y="98"/>
                </a:lnTo>
                <a:lnTo>
                  <a:pt x="743" y="93"/>
                </a:lnTo>
                <a:lnTo>
                  <a:pt x="744" y="90"/>
                </a:lnTo>
                <a:lnTo>
                  <a:pt x="745" y="88"/>
                </a:lnTo>
                <a:lnTo>
                  <a:pt x="745" y="88"/>
                </a:lnTo>
                <a:lnTo>
                  <a:pt x="747" y="81"/>
                </a:lnTo>
                <a:lnTo>
                  <a:pt x="748" y="77"/>
                </a:lnTo>
                <a:lnTo>
                  <a:pt x="748" y="77"/>
                </a:lnTo>
                <a:lnTo>
                  <a:pt x="747" y="77"/>
                </a:lnTo>
                <a:lnTo>
                  <a:pt x="740" y="77"/>
                </a:lnTo>
                <a:lnTo>
                  <a:pt x="740" y="77"/>
                </a:lnTo>
                <a:lnTo>
                  <a:pt x="724" y="80"/>
                </a:lnTo>
                <a:lnTo>
                  <a:pt x="703" y="84"/>
                </a:lnTo>
                <a:lnTo>
                  <a:pt x="686" y="88"/>
                </a:lnTo>
                <a:lnTo>
                  <a:pt x="682" y="89"/>
                </a:lnTo>
                <a:lnTo>
                  <a:pt x="680" y="88"/>
                </a:lnTo>
                <a:lnTo>
                  <a:pt x="682" y="88"/>
                </a:lnTo>
                <a:lnTo>
                  <a:pt x="682" y="88"/>
                </a:lnTo>
                <a:lnTo>
                  <a:pt x="696" y="80"/>
                </a:lnTo>
                <a:lnTo>
                  <a:pt x="719" y="65"/>
                </a:lnTo>
                <a:lnTo>
                  <a:pt x="731" y="57"/>
                </a:lnTo>
                <a:lnTo>
                  <a:pt x="740" y="50"/>
                </a:lnTo>
                <a:lnTo>
                  <a:pt x="745" y="44"/>
                </a:lnTo>
                <a:lnTo>
                  <a:pt x="745" y="41"/>
                </a:lnTo>
                <a:lnTo>
                  <a:pt x="745" y="40"/>
                </a:lnTo>
                <a:lnTo>
                  <a:pt x="745" y="40"/>
                </a:lnTo>
                <a:lnTo>
                  <a:pt x="743" y="37"/>
                </a:lnTo>
                <a:lnTo>
                  <a:pt x="739" y="36"/>
                </a:lnTo>
                <a:lnTo>
                  <a:pt x="732" y="33"/>
                </a:lnTo>
                <a:lnTo>
                  <a:pt x="727" y="33"/>
                </a:lnTo>
                <a:lnTo>
                  <a:pt x="724" y="34"/>
                </a:lnTo>
                <a:lnTo>
                  <a:pt x="724" y="34"/>
                </a:lnTo>
                <a:lnTo>
                  <a:pt x="708" y="42"/>
                </a:lnTo>
                <a:lnTo>
                  <a:pt x="692" y="50"/>
                </a:lnTo>
                <a:lnTo>
                  <a:pt x="692" y="50"/>
                </a:lnTo>
                <a:lnTo>
                  <a:pt x="698" y="45"/>
                </a:lnTo>
                <a:lnTo>
                  <a:pt x="707" y="34"/>
                </a:lnTo>
                <a:lnTo>
                  <a:pt x="711" y="29"/>
                </a:lnTo>
                <a:lnTo>
                  <a:pt x="715" y="24"/>
                </a:lnTo>
                <a:lnTo>
                  <a:pt x="716" y="20"/>
                </a:lnTo>
                <a:lnTo>
                  <a:pt x="715" y="18"/>
                </a:lnTo>
                <a:lnTo>
                  <a:pt x="714" y="18"/>
                </a:lnTo>
                <a:lnTo>
                  <a:pt x="714" y="18"/>
                </a:lnTo>
                <a:lnTo>
                  <a:pt x="707" y="20"/>
                </a:lnTo>
                <a:lnTo>
                  <a:pt x="698" y="24"/>
                </a:lnTo>
                <a:lnTo>
                  <a:pt x="675" y="37"/>
                </a:lnTo>
                <a:lnTo>
                  <a:pt x="654" y="49"/>
                </a:lnTo>
                <a:lnTo>
                  <a:pt x="647" y="52"/>
                </a:lnTo>
                <a:lnTo>
                  <a:pt x="644" y="52"/>
                </a:lnTo>
                <a:lnTo>
                  <a:pt x="644" y="50"/>
                </a:lnTo>
                <a:lnTo>
                  <a:pt x="644" y="50"/>
                </a:lnTo>
                <a:lnTo>
                  <a:pt x="646" y="46"/>
                </a:lnTo>
                <a:lnTo>
                  <a:pt x="650" y="41"/>
                </a:lnTo>
                <a:lnTo>
                  <a:pt x="662" y="28"/>
                </a:lnTo>
                <a:lnTo>
                  <a:pt x="672" y="14"/>
                </a:lnTo>
                <a:lnTo>
                  <a:pt x="676" y="10"/>
                </a:lnTo>
                <a:lnTo>
                  <a:pt x="676" y="8"/>
                </a:lnTo>
                <a:lnTo>
                  <a:pt x="676" y="8"/>
                </a:lnTo>
                <a:lnTo>
                  <a:pt x="672" y="4"/>
                </a:lnTo>
                <a:lnTo>
                  <a:pt x="668" y="1"/>
                </a:lnTo>
                <a:lnTo>
                  <a:pt x="664" y="0"/>
                </a:lnTo>
                <a:lnTo>
                  <a:pt x="662" y="0"/>
                </a:lnTo>
                <a:lnTo>
                  <a:pt x="658" y="0"/>
                </a:lnTo>
                <a:lnTo>
                  <a:pt x="655" y="2"/>
                </a:lnTo>
                <a:lnTo>
                  <a:pt x="655" y="2"/>
                </a:lnTo>
                <a:lnTo>
                  <a:pt x="603" y="48"/>
                </a:lnTo>
                <a:lnTo>
                  <a:pt x="571" y="76"/>
                </a:lnTo>
                <a:lnTo>
                  <a:pt x="554" y="93"/>
                </a:lnTo>
                <a:lnTo>
                  <a:pt x="554" y="93"/>
                </a:lnTo>
                <a:lnTo>
                  <a:pt x="550" y="100"/>
                </a:lnTo>
                <a:lnTo>
                  <a:pt x="548" y="105"/>
                </a:lnTo>
                <a:lnTo>
                  <a:pt x="547" y="108"/>
                </a:lnTo>
                <a:lnTo>
                  <a:pt x="546" y="109"/>
                </a:lnTo>
                <a:lnTo>
                  <a:pt x="543" y="109"/>
                </a:lnTo>
                <a:lnTo>
                  <a:pt x="543" y="109"/>
                </a:lnTo>
                <a:lnTo>
                  <a:pt x="531" y="106"/>
                </a:lnTo>
                <a:lnTo>
                  <a:pt x="526" y="106"/>
                </a:lnTo>
                <a:lnTo>
                  <a:pt x="522" y="109"/>
                </a:lnTo>
                <a:lnTo>
                  <a:pt x="522" y="109"/>
                </a:lnTo>
                <a:lnTo>
                  <a:pt x="479" y="149"/>
                </a:lnTo>
                <a:lnTo>
                  <a:pt x="431" y="194"/>
                </a:lnTo>
                <a:lnTo>
                  <a:pt x="431" y="194"/>
                </a:lnTo>
                <a:lnTo>
                  <a:pt x="411" y="213"/>
                </a:lnTo>
                <a:lnTo>
                  <a:pt x="378" y="242"/>
                </a:lnTo>
                <a:lnTo>
                  <a:pt x="362" y="260"/>
                </a:lnTo>
                <a:lnTo>
                  <a:pt x="346" y="277"/>
                </a:lnTo>
                <a:lnTo>
                  <a:pt x="335" y="293"/>
                </a:lnTo>
                <a:lnTo>
                  <a:pt x="331" y="300"/>
                </a:lnTo>
                <a:lnTo>
                  <a:pt x="330" y="306"/>
                </a:lnTo>
                <a:lnTo>
                  <a:pt x="330" y="306"/>
                </a:lnTo>
                <a:lnTo>
                  <a:pt x="329" y="318"/>
                </a:lnTo>
                <a:lnTo>
                  <a:pt x="329" y="329"/>
                </a:lnTo>
                <a:lnTo>
                  <a:pt x="329" y="340"/>
                </a:lnTo>
                <a:lnTo>
                  <a:pt x="330" y="349"/>
                </a:lnTo>
                <a:lnTo>
                  <a:pt x="335" y="364"/>
                </a:lnTo>
                <a:lnTo>
                  <a:pt x="341" y="376"/>
                </a:lnTo>
                <a:lnTo>
                  <a:pt x="341" y="376"/>
                </a:lnTo>
                <a:lnTo>
                  <a:pt x="390" y="471"/>
                </a:lnTo>
                <a:lnTo>
                  <a:pt x="422" y="531"/>
                </a:lnTo>
                <a:lnTo>
                  <a:pt x="433" y="552"/>
                </a:lnTo>
                <a:lnTo>
                  <a:pt x="437" y="563"/>
                </a:lnTo>
                <a:lnTo>
                  <a:pt x="437" y="563"/>
                </a:lnTo>
                <a:lnTo>
                  <a:pt x="441" y="575"/>
                </a:lnTo>
                <a:lnTo>
                  <a:pt x="449" y="592"/>
                </a:lnTo>
                <a:lnTo>
                  <a:pt x="451" y="603"/>
                </a:lnTo>
                <a:lnTo>
                  <a:pt x="454" y="613"/>
                </a:lnTo>
                <a:lnTo>
                  <a:pt x="454" y="623"/>
                </a:lnTo>
                <a:lnTo>
                  <a:pt x="453" y="632"/>
                </a:lnTo>
                <a:lnTo>
                  <a:pt x="453" y="632"/>
                </a:lnTo>
                <a:lnTo>
                  <a:pt x="443" y="651"/>
                </a:lnTo>
                <a:lnTo>
                  <a:pt x="433" y="671"/>
                </a:lnTo>
                <a:lnTo>
                  <a:pt x="425" y="689"/>
                </a:lnTo>
                <a:lnTo>
                  <a:pt x="422" y="696"/>
                </a:lnTo>
                <a:lnTo>
                  <a:pt x="421" y="701"/>
                </a:lnTo>
                <a:lnTo>
                  <a:pt x="421" y="701"/>
                </a:lnTo>
                <a:lnTo>
                  <a:pt x="422" y="711"/>
                </a:lnTo>
                <a:lnTo>
                  <a:pt x="425" y="721"/>
                </a:lnTo>
                <a:lnTo>
                  <a:pt x="426" y="731"/>
                </a:lnTo>
                <a:lnTo>
                  <a:pt x="426" y="735"/>
                </a:lnTo>
                <a:lnTo>
                  <a:pt x="426" y="739"/>
                </a:lnTo>
                <a:lnTo>
                  <a:pt x="426" y="739"/>
                </a:lnTo>
                <a:lnTo>
                  <a:pt x="425" y="747"/>
                </a:lnTo>
                <a:lnTo>
                  <a:pt x="425" y="759"/>
                </a:lnTo>
                <a:lnTo>
                  <a:pt x="425" y="769"/>
                </a:lnTo>
                <a:lnTo>
                  <a:pt x="423" y="773"/>
                </a:lnTo>
                <a:lnTo>
                  <a:pt x="421" y="776"/>
                </a:lnTo>
                <a:lnTo>
                  <a:pt x="421" y="776"/>
                </a:lnTo>
                <a:lnTo>
                  <a:pt x="414" y="781"/>
                </a:lnTo>
                <a:lnTo>
                  <a:pt x="409" y="788"/>
                </a:lnTo>
                <a:lnTo>
                  <a:pt x="403" y="796"/>
                </a:lnTo>
                <a:lnTo>
                  <a:pt x="399" y="803"/>
                </a:lnTo>
                <a:lnTo>
                  <a:pt x="399" y="803"/>
                </a:lnTo>
                <a:lnTo>
                  <a:pt x="395" y="816"/>
                </a:lnTo>
                <a:lnTo>
                  <a:pt x="394" y="823"/>
                </a:lnTo>
                <a:lnTo>
                  <a:pt x="394" y="829"/>
                </a:lnTo>
                <a:lnTo>
                  <a:pt x="394" y="829"/>
                </a:lnTo>
                <a:lnTo>
                  <a:pt x="393" y="837"/>
                </a:lnTo>
                <a:lnTo>
                  <a:pt x="393" y="844"/>
                </a:lnTo>
                <a:lnTo>
                  <a:pt x="391" y="851"/>
                </a:lnTo>
                <a:lnTo>
                  <a:pt x="393" y="853"/>
                </a:lnTo>
                <a:lnTo>
                  <a:pt x="394" y="856"/>
                </a:lnTo>
                <a:lnTo>
                  <a:pt x="394" y="856"/>
                </a:lnTo>
                <a:lnTo>
                  <a:pt x="398" y="863"/>
                </a:lnTo>
                <a:lnTo>
                  <a:pt x="399" y="867"/>
                </a:lnTo>
                <a:lnTo>
                  <a:pt x="399" y="867"/>
                </a:lnTo>
                <a:lnTo>
                  <a:pt x="399" y="869"/>
                </a:lnTo>
                <a:lnTo>
                  <a:pt x="398" y="873"/>
                </a:lnTo>
                <a:lnTo>
                  <a:pt x="395" y="875"/>
                </a:lnTo>
                <a:lnTo>
                  <a:pt x="394" y="877"/>
                </a:lnTo>
                <a:lnTo>
                  <a:pt x="394" y="877"/>
                </a:lnTo>
                <a:lnTo>
                  <a:pt x="395" y="884"/>
                </a:lnTo>
                <a:lnTo>
                  <a:pt x="395" y="887"/>
                </a:lnTo>
                <a:lnTo>
                  <a:pt x="395" y="888"/>
                </a:lnTo>
                <a:lnTo>
                  <a:pt x="394" y="888"/>
                </a:lnTo>
                <a:lnTo>
                  <a:pt x="394" y="888"/>
                </a:lnTo>
                <a:lnTo>
                  <a:pt x="393" y="888"/>
                </a:lnTo>
                <a:lnTo>
                  <a:pt x="393" y="889"/>
                </a:lnTo>
                <a:lnTo>
                  <a:pt x="393" y="893"/>
                </a:lnTo>
                <a:lnTo>
                  <a:pt x="394" y="899"/>
                </a:lnTo>
                <a:lnTo>
                  <a:pt x="394" y="8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8EE8472D-E496-30DE-5A8D-BC68068A987D}"/>
              </a:ext>
            </a:extLst>
          </p:cNvPr>
          <p:cNvSpPr>
            <a:spLocks/>
          </p:cNvSpPr>
          <p:nvPr/>
        </p:nvSpPr>
        <p:spPr bwMode="auto">
          <a:xfrm>
            <a:off x="7081983" y="3745352"/>
            <a:ext cx="1659572" cy="2670262"/>
          </a:xfrm>
          <a:custGeom>
            <a:avLst/>
            <a:gdLst>
              <a:gd name="T0" fmla="*/ 656 w 1399"/>
              <a:gd name="T1" fmla="*/ 123 h 2251"/>
              <a:gd name="T2" fmla="*/ 605 w 1399"/>
              <a:gd name="T3" fmla="*/ 115 h 2251"/>
              <a:gd name="T4" fmla="*/ 596 w 1399"/>
              <a:gd name="T5" fmla="*/ 21 h 2251"/>
              <a:gd name="T6" fmla="*/ 564 w 1399"/>
              <a:gd name="T7" fmla="*/ 80 h 2251"/>
              <a:gd name="T8" fmla="*/ 553 w 1399"/>
              <a:gd name="T9" fmla="*/ 5 h 2251"/>
              <a:gd name="T10" fmla="*/ 539 w 1399"/>
              <a:gd name="T11" fmla="*/ 40 h 2251"/>
              <a:gd name="T12" fmla="*/ 517 w 1399"/>
              <a:gd name="T13" fmla="*/ 85 h 2251"/>
              <a:gd name="T14" fmla="*/ 492 w 1399"/>
              <a:gd name="T15" fmla="*/ 45 h 2251"/>
              <a:gd name="T16" fmla="*/ 480 w 1399"/>
              <a:gd name="T17" fmla="*/ 229 h 2251"/>
              <a:gd name="T18" fmla="*/ 396 w 1399"/>
              <a:gd name="T19" fmla="*/ 289 h 2251"/>
              <a:gd name="T20" fmla="*/ 394 w 1399"/>
              <a:gd name="T21" fmla="*/ 515 h 2251"/>
              <a:gd name="T22" fmla="*/ 560 w 1399"/>
              <a:gd name="T23" fmla="*/ 580 h 2251"/>
              <a:gd name="T24" fmla="*/ 591 w 1399"/>
              <a:gd name="T25" fmla="*/ 694 h 2251"/>
              <a:gd name="T26" fmla="*/ 523 w 1399"/>
              <a:gd name="T27" fmla="*/ 919 h 2251"/>
              <a:gd name="T28" fmla="*/ 436 w 1399"/>
              <a:gd name="T29" fmla="*/ 934 h 2251"/>
              <a:gd name="T30" fmla="*/ 159 w 1399"/>
              <a:gd name="T31" fmla="*/ 1088 h 2251"/>
              <a:gd name="T32" fmla="*/ 5 w 1399"/>
              <a:gd name="T33" fmla="*/ 1172 h 2251"/>
              <a:gd name="T34" fmla="*/ 83 w 1399"/>
              <a:gd name="T35" fmla="*/ 1479 h 2251"/>
              <a:gd name="T36" fmla="*/ 186 w 1399"/>
              <a:gd name="T37" fmla="*/ 1675 h 2251"/>
              <a:gd name="T38" fmla="*/ 157 w 1399"/>
              <a:gd name="T39" fmla="*/ 1794 h 2251"/>
              <a:gd name="T40" fmla="*/ 161 w 1399"/>
              <a:gd name="T41" fmla="*/ 1849 h 2251"/>
              <a:gd name="T42" fmla="*/ 358 w 1399"/>
              <a:gd name="T43" fmla="*/ 1718 h 2251"/>
              <a:gd name="T44" fmla="*/ 372 w 1399"/>
              <a:gd name="T45" fmla="*/ 1643 h 2251"/>
              <a:gd name="T46" fmla="*/ 266 w 1399"/>
              <a:gd name="T47" fmla="*/ 1339 h 2251"/>
              <a:gd name="T48" fmla="*/ 362 w 1399"/>
              <a:gd name="T49" fmla="*/ 1255 h 2251"/>
              <a:gd name="T50" fmla="*/ 516 w 1399"/>
              <a:gd name="T51" fmla="*/ 1697 h 2251"/>
              <a:gd name="T52" fmla="*/ 579 w 1399"/>
              <a:gd name="T53" fmla="*/ 2067 h 2251"/>
              <a:gd name="T54" fmla="*/ 648 w 1399"/>
              <a:gd name="T55" fmla="*/ 2237 h 2251"/>
              <a:gd name="T56" fmla="*/ 735 w 1399"/>
              <a:gd name="T57" fmla="*/ 2203 h 2251"/>
              <a:gd name="T58" fmla="*/ 719 w 1399"/>
              <a:gd name="T59" fmla="*/ 2038 h 2251"/>
              <a:gd name="T60" fmla="*/ 733 w 1399"/>
              <a:gd name="T61" fmla="*/ 1490 h 2251"/>
              <a:gd name="T62" fmla="*/ 798 w 1399"/>
              <a:gd name="T63" fmla="*/ 1067 h 2251"/>
              <a:gd name="T64" fmla="*/ 933 w 1399"/>
              <a:gd name="T65" fmla="*/ 951 h 2251"/>
              <a:gd name="T66" fmla="*/ 1012 w 1399"/>
              <a:gd name="T67" fmla="*/ 835 h 2251"/>
              <a:gd name="T68" fmla="*/ 1107 w 1399"/>
              <a:gd name="T69" fmla="*/ 992 h 2251"/>
              <a:gd name="T70" fmla="*/ 1217 w 1399"/>
              <a:gd name="T71" fmla="*/ 1254 h 2251"/>
              <a:gd name="T72" fmla="*/ 1238 w 1399"/>
              <a:gd name="T73" fmla="*/ 1364 h 2251"/>
              <a:gd name="T74" fmla="*/ 1282 w 1399"/>
              <a:gd name="T75" fmla="*/ 1362 h 2251"/>
              <a:gd name="T76" fmla="*/ 1304 w 1399"/>
              <a:gd name="T77" fmla="*/ 1323 h 2251"/>
              <a:gd name="T78" fmla="*/ 1352 w 1399"/>
              <a:gd name="T79" fmla="*/ 1350 h 2251"/>
              <a:gd name="T80" fmla="*/ 1358 w 1399"/>
              <a:gd name="T81" fmla="*/ 1315 h 2251"/>
              <a:gd name="T82" fmla="*/ 1395 w 1399"/>
              <a:gd name="T83" fmla="*/ 1318 h 2251"/>
              <a:gd name="T84" fmla="*/ 1238 w 1399"/>
              <a:gd name="T85" fmla="*/ 942 h 2251"/>
              <a:gd name="T86" fmla="*/ 1161 w 1399"/>
              <a:gd name="T87" fmla="*/ 784 h 2251"/>
              <a:gd name="T88" fmla="*/ 1085 w 1399"/>
              <a:gd name="T89" fmla="*/ 606 h 2251"/>
              <a:gd name="T90" fmla="*/ 1099 w 1399"/>
              <a:gd name="T91" fmla="*/ 567 h 2251"/>
              <a:gd name="T92" fmla="*/ 1139 w 1399"/>
              <a:gd name="T93" fmla="*/ 539 h 2251"/>
              <a:gd name="T94" fmla="*/ 1195 w 1399"/>
              <a:gd name="T95" fmla="*/ 497 h 2251"/>
              <a:gd name="T96" fmla="*/ 1193 w 1399"/>
              <a:gd name="T97" fmla="*/ 384 h 2251"/>
              <a:gd name="T98" fmla="*/ 1190 w 1399"/>
              <a:gd name="T99" fmla="*/ 319 h 2251"/>
              <a:gd name="T100" fmla="*/ 1091 w 1399"/>
              <a:gd name="T101" fmla="*/ 293 h 2251"/>
              <a:gd name="T102" fmla="*/ 1025 w 1399"/>
              <a:gd name="T103" fmla="*/ 301 h 2251"/>
              <a:gd name="T104" fmla="*/ 910 w 1399"/>
              <a:gd name="T105" fmla="*/ 373 h 2251"/>
              <a:gd name="T106" fmla="*/ 917 w 1399"/>
              <a:gd name="T107" fmla="*/ 457 h 2251"/>
              <a:gd name="T108" fmla="*/ 818 w 1399"/>
              <a:gd name="T109" fmla="*/ 461 h 2251"/>
              <a:gd name="T110" fmla="*/ 672 w 1399"/>
              <a:gd name="T111" fmla="*/ 421 h 2251"/>
              <a:gd name="T112" fmla="*/ 533 w 1399"/>
              <a:gd name="T113" fmla="*/ 403 h 2251"/>
              <a:gd name="T114" fmla="*/ 543 w 1399"/>
              <a:gd name="T115" fmla="*/ 288 h 2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99" h="2251">
                <a:moveTo>
                  <a:pt x="543" y="267"/>
                </a:moveTo>
                <a:lnTo>
                  <a:pt x="543" y="267"/>
                </a:lnTo>
                <a:lnTo>
                  <a:pt x="553" y="227"/>
                </a:lnTo>
                <a:lnTo>
                  <a:pt x="560" y="203"/>
                </a:lnTo>
                <a:lnTo>
                  <a:pt x="564" y="192"/>
                </a:lnTo>
                <a:lnTo>
                  <a:pt x="564" y="192"/>
                </a:lnTo>
                <a:lnTo>
                  <a:pt x="587" y="176"/>
                </a:lnTo>
                <a:lnTo>
                  <a:pt x="605" y="163"/>
                </a:lnTo>
                <a:lnTo>
                  <a:pt x="623" y="149"/>
                </a:lnTo>
                <a:lnTo>
                  <a:pt x="623" y="149"/>
                </a:lnTo>
                <a:lnTo>
                  <a:pt x="648" y="129"/>
                </a:lnTo>
                <a:lnTo>
                  <a:pt x="656" y="123"/>
                </a:lnTo>
                <a:lnTo>
                  <a:pt x="660" y="117"/>
                </a:lnTo>
                <a:lnTo>
                  <a:pt x="660" y="117"/>
                </a:lnTo>
                <a:lnTo>
                  <a:pt x="661" y="113"/>
                </a:lnTo>
                <a:lnTo>
                  <a:pt x="660" y="111"/>
                </a:lnTo>
                <a:lnTo>
                  <a:pt x="659" y="109"/>
                </a:lnTo>
                <a:lnTo>
                  <a:pt x="656" y="107"/>
                </a:lnTo>
                <a:lnTo>
                  <a:pt x="652" y="107"/>
                </a:lnTo>
                <a:lnTo>
                  <a:pt x="647" y="105"/>
                </a:lnTo>
                <a:lnTo>
                  <a:pt x="639" y="107"/>
                </a:lnTo>
                <a:lnTo>
                  <a:pt x="639" y="107"/>
                </a:lnTo>
                <a:lnTo>
                  <a:pt x="621" y="111"/>
                </a:lnTo>
                <a:lnTo>
                  <a:pt x="605" y="115"/>
                </a:lnTo>
                <a:lnTo>
                  <a:pt x="595" y="117"/>
                </a:lnTo>
                <a:lnTo>
                  <a:pt x="592" y="117"/>
                </a:lnTo>
                <a:lnTo>
                  <a:pt x="591" y="117"/>
                </a:lnTo>
                <a:lnTo>
                  <a:pt x="591" y="117"/>
                </a:lnTo>
                <a:lnTo>
                  <a:pt x="595" y="103"/>
                </a:lnTo>
                <a:lnTo>
                  <a:pt x="603" y="72"/>
                </a:lnTo>
                <a:lnTo>
                  <a:pt x="608" y="41"/>
                </a:lnTo>
                <a:lnTo>
                  <a:pt x="608" y="32"/>
                </a:lnTo>
                <a:lnTo>
                  <a:pt x="608" y="28"/>
                </a:lnTo>
                <a:lnTo>
                  <a:pt x="607" y="27"/>
                </a:lnTo>
                <a:lnTo>
                  <a:pt x="607" y="27"/>
                </a:lnTo>
                <a:lnTo>
                  <a:pt x="596" y="21"/>
                </a:lnTo>
                <a:lnTo>
                  <a:pt x="595" y="21"/>
                </a:lnTo>
                <a:lnTo>
                  <a:pt x="593" y="21"/>
                </a:lnTo>
                <a:lnTo>
                  <a:pt x="592" y="23"/>
                </a:lnTo>
                <a:lnTo>
                  <a:pt x="591" y="27"/>
                </a:lnTo>
                <a:lnTo>
                  <a:pt x="591" y="27"/>
                </a:lnTo>
                <a:lnTo>
                  <a:pt x="587" y="41"/>
                </a:lnTo>
                <a:lnTo>
                  <a:pt x="577" y="60"/>
                </a:lnTo>
                <a:lnTo>
                  <a:pt x="569" y="76"/>
                </a:lnTo>
                <a:lnTo>
                  <a:pt x="565" y="80"/>
                </a:lnTo>
                <a:lnTo>
                  <a:pt x="565" y="81"/>
                </a:lnTo>
                <a:lnTo>
                  <a:pt x="564" y="80"/>
                </a:lnTo>
                <a:lnTo>
                  <a:pt x="564" y="80"/>
                </a:lnTo>
                <a:lnTo>
                  <a:pt x="563" y="75"/>
                </a:lnTo>
                <a:lnTo>
                  <a:pt x="563" y="64"/>
                </a:lnTo>
                <a:lnTo>
                  <a:pt x="563" y="37"/>
                </a:lnTo>
                <a:lnTo>
                  <a:pt x="561" y="12"/>
                </a:lnTo>
                <a:lnTo>
                  <a:pt x="561" y="3"/>
                </a:lnTo>
                <a:lnTo>
                  <a:pt x="560" y="1"/>
                </a:lnTo>
                <a:lnTo>
                  <a:pt x="559" y="0"/>
                </a:lnTo>
                <a:lnTo>
                  <a:pt x="559" y="0"/>
                </a:lnTo>
                <a:lnTo>
                  <a:pt x="556" y="0"/>
                </a:lnTo>
                <a:lnTo>
                  <a:pt x="555" y="1"/>
                </a:lnTo>
                <a:lnTo>
                  <a:pt x="555" y="3"/>
                </a:lnTo>
                <a:lnTo>
                  <a:pt x="553" y="5"/>
                </a:lnTo>
                <a:lnTo>
                  <a:pt x="553" y="5"/>
                </a:lnTo>
                <a:lnTo>
                  <a:pt x="552" y="9"/>
                </a:lnTo>
                <a:lnTo>
                  <a:pt x="551" y="19"/>
                </a:lnTo>
                <a:lnTo>
                  <a:pt x="549" y="44"/>
                </a:lnTo>
                <a:lnTo>
                  <a:pt x="547" y="67"/>
                </a:lnTo>
                <a:lnTo>
                  <a:pt x="545" y="73"/>
                </a:lnTo>
                <a:lnTo>
                  <a:pt x="544" y="75"/>
                </a:lnTo>
                <a:lnTo>
                  <a:pt x="543" y="75"/>
                </a:lnTo>
                <a:lnTo>
                  <a:pt x="543" y="75"/>
                </a:lnTo>
                <a:lnTo>
                  <a:pt x="541" y="71"/>
                </a:lnTo>
                <a:lnTo>
                  <a:pt x="540" y="63"/>
                </a:lnTo>
                <a:lnTo>
                  <a:pt x="539" y="40"/>
                </a:lnTo>
                <a:lnTo>
                  <a:pt x="536" y="20"/>
                </a:lnTo>
                <a:lnTo>
                  <a:pt x="535" y="13"/>
                </a:lnTo>
                <a:lnTo>
                  <a:pt x="533" y="11"/>
                </a:lnTo>
                <a:lnTo>
                  <a:pt x="532" y="11"/>
                </a:lnTo>
                <a:lnTo>
                  <a:pt x="532" y="11"/>
                </a:lnTo>
                <a:lnTo>
                  <a:pt x="531" y="12"/>
                </a:lnTo>
                <a:lnTo>
                  <a:pt x="529" y="15"/>
                </a:lnTo>
                <a:lnTo>
                  <a:pt x="527" y="23"/>
                </a:lnTo>
                <a:lnTo>
                  <a:pt x="523" y="49"/>
                </a:lnTo>
                <a:lnTo>
                  <a:pt x="520" y="76"/>
                </a:lnTo>
                <a:lnTo>
                  <a:pt x="519" y="84"/>
                </a:lnTo>
                <a:lnTo>
                  <a:pt x="517" y="85"/>
                </a:lnTo>
                <a:lnTo>
                  <a:pt x="516" y="85"/>
                </a:lnTo>
                <a:lnTo>
                  <a:pt x="516" y="85"/>
                </a:lnTo>
                <a:lnTo>
                  <a:pt x="514" y="81"/>
                </a:lnTo>
                <a:lnTo>
                  <a:pt x="511" y="75"/>
                </a:lnTo>
                <a:lnTo>
                  <a:pt x="506" y="57"/>
                </a:lnTo>
                <a:lnTo>
                  <a:pt x="500" y="43"/>
                </a:lnTo>
                <a:lnTo>
                  <a:pt x="498" y="37"/>
                </a:lnTo>
                <a:lnTo>
                  <a:pt x="496" y="37"/>
                </a:lnTo>
                <a:lnTo>
                  <a:pt x="495" y="37"/>
                </a:lnTo>
                <a:lnTo>
                  <a:pt x="495" y="37"/>
                </a:lnTo>
                <a:lnTo>
                  <a:pt x="494" y="40"/>
                </a:lnTo>
                <a:lnTo>
                  <a:pt x="492" y="45"/>
                </a:lnTo>
                <a:lnTo>
                  <a:pt x="490" y="61"/>
                </a:lnTo>
                <a:lnTo>
                  <a:pt x="486" y="111"/>
                </a:lnTo>
                <a:lnTo>
                  <a:pt x="483" y="161"/>
                </a:lnTo>
                <a:lnTo>
                  <a:pt x="483" y="179"/>
                </a:lnTo>
                <a:lnTo>
                  <a:pt x="484" y="187"/>
                </a:lnTo>
                <a:lnTo>
                  <a:pt x="484" y="187"/>
                </a:lnTo>
                <a:lnTo>
                  <a:pt x="487" y="191"/>
                </a:lnTo>
                <a:lnTo>
                  <a:pt x="487" y="195"/>
                </a:lnTo>
                <a:lnTo>
                  <a:pt x="486" y="199"/>
                </a:lnTo>
                <a:lnTo>
                  <a:pt x="484" y="208"/>
                </a:lnTo>
                <a:lnTo>
                  <a:pt x="484" y="208"/>
                </a:lnTo>
                <a:lnTo>
                  <a:pt x="480" y="229"/>
                </a:lnTo>
                <a:lnTo>
                  <a:pt x="479" y="240"/>
                </a:lnTo>
                <a:lnTo>
                  <a:pt x="479" y="240"/>
                </a:lnTo>
                <a:lnTo>
                  <a:pt x="431" y="248"/>
                </a:lnTo>
                <a:lnTo>
                  <a:pt x="398" y="255"/>
                </a:lnTo>
                <a:lnTo>
                  <a:pt x="387" y="259"/>
                </a:lnTo>
                <a:lnTo>
                  <a:pt x="384" y="260"/>
                </a:lnTo>
                <a:lnTo>
                  <a:pt x="383" y="261"/>
                </a:lnTo>
                <a:lnTo>
                  <a:pt x="383" y="261"/>
                </a:lnTo>
                <a:lnTo>
                  <a:pt x="384" y="264"/>
                </a:lnTo>
                <a:lnTo>
                  <a:pt x="386" y="268"/>
                </a:lnTo>
                <a:lnTo>
                  <a:pt x="391" y="277"/>
                </a:lnTo>
                <a:lnTo>
                  <a:pt x="396" y="289"/>
                </a:lnTo>
                <a:lnTo>
                  <a:pt x="398" y="296"/>
                </a:lnTo>
                <a:lnTo>
                  <a:pt x="399" y="304"/>
                </a:lnTo>
                <a:lnTo>
                  <a:pt x="399" y="304"/>
                </a:lnTo>
                <a:lnTo>
                  <a:pt x="395" y="341"/>
                </a:lnTo>
                <a:lnTo>
                  <a:pt x="390" y="404"/>
                </a:lnTo>
                <a:lnTo>
                  <a:pt x="387" y="437"/>
                </a:lnTo>
                <a:lnTo>
                  <a:pt x="384" y="468"/>
                </a:lnTo>
                <a:lnTo>
                  <a:pt x="386" y="492"/>
                </a:lnTo>
                <a:lnTo>
                  <a:pt x="387" y="500"/>
                </a:lnTo>
                <a:lnTo>
                  <a:pt x="388" y="507"/>
                </a:lnTo>
                <a:lnTo>
                  <a:pt x="388" y="507"/>
                </a:lnTo>
                <a:lnTo>
                  <a:pt x="394" y="515"/>
                </a:lnTo>
                <a:lnTo>
                  <a:pt x="399" y="521"/>
                </a:lnTo>
                <a:lnTo>
                  <a:pt x="404" y="527"/>
                </a:lnTo>
                <a:lnTo>
                  <a:pt x="411" y="531"/>
                </a:lnTo>
                <a:lnTo>
                  <a:pt x="418" y="533"/>
                </a:lnTo>
                <a:lnTo>
                  <a:pt x="424" y="536"/>
                </a:lnTo>
                <a:lnTo>
                  <a:pt x="436" y="539"/>
                </a:lnTo>
                <a:lnTo>
                  <a:pt x="436" y="539"/>
                </a:lnTo>
                <a:lnTo>
                  <a:pt x="462" y="546"/>
                </a:lnTo>
                <a:lnTo>
                  <a:pt x="503" y="558"/>
                </a:lnTo>
                <a:lnTo>
                  <a:pt x="524" y="564"/>
                </a:lnTo>
                <a:lnTo>
                  <a:pt x="544" y="572"/>
                </a:lnTo>
                <a:lnTo>
                  <a:pt x="560" y="580"/>
                </a:lnTo>
                <a:lnTo>
                  <a:pt x="565" y="583"/>
                </a:lnTo>
                <a:lnTo>
                  <a:pt x="569" y="587"/>
                </a:lnTo>
                <a:lnTo>
                  <a:pt x="569" y="587"/>
                </a:lnTo>
                <a:lnTo>
                  <a:pt x="575" y="594"/>
                </a:lnTo>
                <a:lnTo>
                  <a:pt x="579" y="602"/>
                </a:lnTo>
                <a:lnTo>
                  <a:pt x="585" y="619"/>
                </a:lnTo>
                <a:lnTo>
                  <a:pt x="588" y="635"/>
                </a:lnTo>
                <a:lnTo>
                  <a:pt x="591" y="646"/>
                </a:lnTo>
                <a:lnTo>
                  <a:pt x="591" y="646"/>
                </a:lnTo>
                <a:lnTo>
                  <a:pt x="592" y="656"/>
                </a:lnTo>
                <a:lnTo>
                  <a:pt x="592" y="671"/>
                </a:lnTo>
                <a:lnTo>
                  <a:pt x="591" y="694"/>
                </a:lnTo>
                <a:lnTo>
                  <a:pt x="591" y="694"/>
                </a:lnTo>
                <a:lnTo>
                  <a:pt x="585" y="728"/>
                </a:lnTo>
                <a:lnTo>
                  <a:pt x="575" y="798"/>
                </a:lnTo>
                <a:lnTo>
                  <a:pt x="568" y="834"/>
                </a:lnTo>
                <a:lnTo>
                  <a:pt x="560" y="868"/>
                </a:lnTo>
                <a:lnTo>
                  <a:pt x="555" y="882"/>
                </a:lnTo>
                <a:lnTo>
                  <a:pt x="551" y="894"/>
                </a:lnTo>
                <a:lnTo>
                  <a:pt x="547" y="902"/>
                </a:lnTo>
                <a:lnTo>
                  <a:pt x="543" y="907"/>
                </a:lnTo>
                <a:lnTo>
                  <a:pt x="543" y="907"/>
                </a:lnTo>
                <a:lnTo>
                  <a:pt x="533" y="914"/>
                </a:lnTo>
                <a:lnTo>
                  <a:pt x="523" y="919"/>
                </a:lnTo>
                <a:lnTo>
                  <a:pt x="502" y="931"/>
                </a:lnTo>
                <a:lnTo>
                  <a:pt x="483" y="938"/>
                </a:lnTo>
                <a:lnTo>
                  <a:pt x="476" y="939"/>
                </a:lnTo>
                <a:lnTo>
                  <a:pt x="474" y="939"/>
                </a:lnTo>
                <a:lnTo>
                  <a:pt x="474" y="939"/>
                </a:lnTo>
                <a:lnTo>
                  <a:pt x="471" y="935"/>
                </a:lnTo>
                <a:lnTo>
                  <a:pt x="470" y="932"/>
                </a:lnTo>
                <a:lnTo>
                  <a:pt x="466" y="930"/>
                </a:lnTo>
                <a:lnTo>
                  <a:pt x="462" y="928"/>
                </a:lnTo>
                <a:lnTo>
                  <a:pt x="455" y="928"/>
                </a:lnTo>
                <a:lnTo>
                  <a:pt x="447" y="930"/>
                </a:lnTo>
                <a:lnTo>
                  <a:pt x="436" y="934"/>
                </a:lnTo>
                <a:lnTo>
                  <a:pt x="436" y="934"/>
                </a:lnTo>
                <a:lnTo>
                  <a:pt x="422" y="943"/>
                </a:lnTo>
                <a:lnTo>
                  <a:pt x="400" y="958"/>
                </a:lnTo>
                <a:lnTo>
                  <a:pt x="374" y="976"/>
                </a:lnTo>
                <a:lnTo>
                  <a:pt x="342" y="999"/>
                </a:lnTo>
                <a:lnTo>
                  <a:pt x="304" y="1023"/>
                </a:lnTo>
                <a:lnTo>
                  <a:pt x="283" y="1035"/>
                </a:lnTo>
                <a:lnTo>
                  <a:pt x="262" y="1047"/>
                </a:lnTo>
                <a:lnTo>
                  <a:pt x="238" y="1058"/>
                </a:lnTo>
                <a:lnTo>
                  <a:pt x="213" y="1068"/>
                </a:lnTo>
                <a:lnTo>
                  <a:pt x="187" y="1079"/>
                </a:lnTo>
                <a:lnTo>
                  <a:pt x="159" y="1088"/>
                </a:lnTo>
                <a:lnTo>
                  <a:pt x="159" y="1088"/>
                </a:lnTo>
                <a:lnTo>
                  <a:pt x="133" y="1096"/>
                </a:lnTo>
                <a:lnTo>
                  <a:pt x="109" y="1106"/>
                </a:lnTo>
                <a:lnTo>
                  <a:pt x="89" y="1114"/>
                </a:lnTo>
                <a:lnTo>
                  <a:pt x="70" y="1122"/>
                </a:lnTo>
                <a:lnTo>
                  <a:pt x="55" y="1130"/>
                </a:lnTo>
                <a:lnTo>
                  <a:pt x="42" y="1138"/>
                </a:lnTo>
                <a:lnTo>
                  <a:pt x="31" y="1144"/>
                </a:lnTo>
                <a:lnTo>
                  <a:pt x="22" y="1152"/>
                </a:lnTo>
                <a:lnTo>
                  <a:pt x="15" y="1159"/>
                </a:lnTo>
                <a:lnTo>
                  <a:pt x="10" y="1166"/>
                </a:lnTo>
                <a:lnTo>
                  <a:pt x="5" y="1172"/>
                </a:lnTo>
                <a:lnTo>
                  <a:pt x="2" y="1178"/>
                </a:lnTo>
                <a:lnTo>
                  <a:pt x="1" y="1184"/>
                </a:lnTo>
                <a:lnTo>
                  <a:pt x="0" y="1190"/>
                </a:lnTo>
                <a:lnTo>
                  <a:pt x="0" y="1200"/>
                </a:lnTo>
                <a:lnTo>
                  <a:pt x="0" y="1200"/>
                </a:lnTo>
                <a:lnTo>
                  <a:pt x="4" y="1220"/>
                </a:lnTo>
                <a:lnTo>
                  <a:pt x="13" y="1256"/>
                </a:lnTo>
                <a:lnTo>
                  <a:pt x="25" y="1303"/>
                </a:lnTo>
                <a:lnTo>
                  <a:pt x="41" y="1356"/>
                </a:lnTo>
                <a:lnTo>
                  <a:pt x="58" y="1410"/>
                </a:lnTo>
                <a:lnTo>
                  <a:pt x="75" y="1459"/>
                </a:lnTo>
                <a:lnTo>
                  <a:pt x="83" y="1479"/>
                </a:lnTo>
                <a:lnTo>
                  <a:pt x="91" y="1498"/>
                </a:lnTo>
                <a:lnTo>
                  <a:pt x="99" y="1511"/>
                </a:lnTo>
                <a:lnTo>
                  <a:pt x="106" y="1520"/>
                </a:lnTo>
                <a:lnTo>
                  <a:pt x="106" y="1520"/>
                </a:lnTo>
                <a:lnTo>
                  <a:pt x="113" y="1528"/>
                </a:lnTo>
                <a:lnTo>
                  <a:pt x="119" y="1538"/>
                </a:lnTo>
                <a:lnTo>
                  <a:pt x="133" y="1560"/>
                </a:lnTo>
                <a:lnTo>
                  <a:pt x="146" y="1586"/>
                </a:lnTo>
                <a:lnTo>
                  <a:pt x="159" y="1611"/>
                </a:lnTo>
                <a:lnTo>
                  <a:pt x="179" y="1657"/>
                </a:lnTo>
                <a:lnTo>
                  <a:pt x="186" y="1675"/>
                </a:lnTo>
                <a:lnTo>
                  <a:pt x="186" y="1675"/>
                </a:lnTo>
                <a:lnTo>
                  <a:pt x="199" y="1678"/>
                </a:lnTo>
                <a:lnTo>
                  <a:pt x="209" y="1679"/>
                </a:lnTo>
                <a:lnTo>
                  <a:pt x="213" y="1681"/>
                </a:lnTo>
                <a:lnTo>
                  <a:pt x="213" y="1681"/>
                </a:lnTo>
                <a:lnTo>
                  <a:pt x="207" y="1694"/>
                </a:lnTo>
                <a:lnTo>
                  <a:pt x="197" y="1722"/>
                </a:lnTo>
                <a:lnTo>
                  <a:pt x="183" y="1755"/>
                </a:lnTo>
                <a:lnTo>
                  <a:pt x="177" y="1767"/>
                </a:lnTo>
                <a:lnTo>
                  <a:pt x="170" y="1777"/>
                </a:lnTo>
                <a:lnTo>
                  <a:pt x="170" y="1777"/>
                </a:lnTo>
                <a:lnTo>
                  <a:pt x="163" y="1785"/>
                </a:lnTo>
                <a:lnTo>
                  <a:pt x="157" y="1794"/>
                </a:lnTo>
                <a:lnTo>
                  <a:pt x="150" y="1806"/>
                </a:lnTo>
                <a:lnTo>
                  <a:pt x="145" y="1818"/>
                </a:lnTo>
                <a:lnTo>
                  <a:pt x="139" y="1829"/>
                </a:lnTo>
                <a:lnTo>
                  <a:pt x="137" y="1839"/>
                </a:lnTo>
                <a:lnTo>
                  <a:pt x="135" y="1847"/>
                </a:lnTo>
                <a:lnTo>
                  <a:pt x="137" y="1850"/>
                </a:lnTo>
                <a:lnTo>
                  <a:pt x="138" y="1851"/>
                </a:lnTo>
                <a:lnTo>
                  <a:pt x="138" y="1851"/>
                </a:lnTo>
                <a:lnTo>
                  <a:pt x="142" y="1853"/>
                </a:lnTo>
                <a:lnTo>
                  <a:pt x="147" y="1853"/>
                </a:lnTo>
                <a:lnTo>
                  <a:pt x="154" y="1851"/>
                </a:lnTo>
                <a:lnTo>
                  <a:pt x="161" y="1849"/>
                </a:lnTo>
                <a:lnTo>
                  <a:pt x="177" y="1841"/>
                </a:lnTo>
                <a:lnTo>
                  <a:pt x="197" y="1830"/>
                </a:lnTo>
                <a:lnTo>
                  <a:pt x="197" y="1830"/>
                </a:lnTo>
                <a:lnTo>
                  <a:pt x="210" y="1822"/>
                </a:lnTo>
                <a:lnTo>
                  <a:pt x="226" y="1810"/>
                </a:lnTo>
                <a:lnTo>
                  <a:pt x="264" y="1778"/>
                </a:lnTo>
                <a:lnTo>
                  <a:pt x="304" y="1747"/>
                </a:lnTo>
                <a:lnTo>
                  <a:pt x="322" y="1735"/>
                </a:lnTo>
                <a:lnTo>
                  <a:pt x="335" y="1729"/>
                </a:lnTo>
                <a:lnTo>
                  <a:pt x="335" y="1729"/>
                </a:lnTo>
                <a:lnTo>
                  <a:pt x="347" y="1723"/>
                </a:lnTo>
                <a:lnTo>
                  <a:pt x="358" y="1718"/>
                </a:lnTo>
                <a:lnTo>
                  <a:pt x="367" y="1711"/>
                </a:lnTo>
                <a:lnTo>
                  <a:pt x="375" y="1705"/>
                </a:lnTo>
                <a:lnTo>
                  <a:pt x="382" y="1698"/>
                </a:lnTo>
                <a:lnTo>
                  <a:pt x="386" y="1690"/>
                </a:lnTo>
                <a:lnTo>
                  <a:pt x="388" y="1683"/>
                </a:lnTo>
                <a:lnTo>
                  <a:pt x="388" y="1675"/>
                </a:lnTo>
                <a:lnTo>
                  <a:pt x="388" y="1675"/>
                </a:lnTo>
                <a:lnTo>
                  <a:pt x="387" y="1669"/>
                </a:lnTo>
                <a:lnTo>
                  <a:pt x="384" y="1662"/>
                </a:lnTo>
                <a:lnTo>
                  <a:pt x="379" y="1653"/>
                </a:lnTo>
                <a:lnTo>
                  <a:pt x="375" y="1646"/>
                </a:lnTo>
                <a:lnTo>
                  <a:pt x="372" y="1643"/>
                </a:lnTo>
                <a:lnTo>
                  <a:pt x="372" y="1643"/>
                </a:lnTo>
                <a:lnTo>
                  <a:pt x="375" y="1638"/>
                </a:lnTo>
                <a:lnTo>
                  <a:pt x="378" y="1633"/>
                </a:lnTo>
                <a:lnTo>
                  <a:pt x="378" y="1627"/>
                </a:lnTo>
                <a:lnTo>
                  <a:pt x="378" y="1627"/>
                </a:lnTo>
                <a:lnTo>
                  <a:pt x="360" y="1584"/>
                </a:lnTo>
                <a:lnTo>
                  <a:pt x="323" y="1494"/>
                </a:lnTo>
                <a:lnTo>
                  <a:pt x="286" y="1400"/>
                </a:lnTo>
                <a:lnTo>
                  <a:pt x="272" y="1364"/>
                </a:lnTo>
                <a:lnTo>
                  <a:pt x="266" y="1344"/>
                </a:lnTo>
                <a:lnTo>
                  <a:pt x="266" y="1344"/>
                </a:lnTo>
                <a:lnTo>
                  <a:pt x="266" y="1339"/>
                </a:lnTo>
                <a:lnTo>
                  <a:pt x="267" y="1332"/>
                </a:lnTo>
                <a:lnTo>
                  <a:pt x="271" y="1326"/>
                </a:lnTo>
                <a:lnTo>
                  <a:pt x="275" y="1319"/>
                </a:lnTo>
                <a:lnTo>
                  <a:pt x="288" y="1304"/>
                </a:lnTo>
                <a:lnTo>
                  <a:pt x="303" y="1291"/>
                </a:lnTo>
                <a:lnTo>
                  <a:pt x="319" y="1279"/>
                </a:lnTo>
                <a:lnTo>
                  <a:pt x="332" y="1268"/>
                </a:lnTo>
                <a:lnTo>
                  <a:pt x="344" y="1262"/>
                </a:lnTo>
                <a:lnTo>
                  <a:pt x="351" y="1259"/>
                </a:lnTo>
                <a:lnTo>
                  <a:pt x="351" y="1259"/>
                </a:lnTo>
                <a:lnTo>
                  <a:pt x="355" y="1258"/>
                </a:lnTo>
                <a:lnTo>
                  <a:pt x="362" y="1255"/>
                </a:lnTo>
                <a:lnTo>
                  <a:pt x="374" y="1248"/>
                </a:lnTo>
                <a:lnTo>
                  <a:pt x="388" y="1238"/>
                </a:lnTo>
                <a:lnTo>
                  <a:pt x="388" y="1238"/>
                </a:lnTo>
                <a:lnTo>
                  <a:pt x="432" y="1334"/>
                </a:lnTo>
                <a:lnTo>
                  <a:pt x="463" y="1404"/>
                </a:lnTo>
                <a:lnTo>
                  <a:pt x="474" y="1431"/>
                </a:lnTo>
                <a:lnTo>
                  <a:pt x="479" y="1446"/>
                </a:lnTo>
                <a:lnTo>
                  <a:pt x="479" y="1446"/>
                </a:lnTo>
                <a:lnTo>
                  <a:pt x="486" y="1484"/>
                </a:lnTo>
                <a:lnTo>
                  <a:pt x="495" y="1556"/>
                </a:lnTo>
                <a:lnTo>
                  <a:pt x="506" y="1635"/>
                </a:lnTo>
                <a:lnTo>
                  <a:pt x="516" y="1697"/>
                </a:lnTo>
                <a:lnTo>
                  <a:pt x="516" y="1697"/>
                </a:lnTo>
                <a:lnTo>
                  <a:pt x="521" y="1729"/>
                </a:lnTo>
                <a:lnTo>
                  <a:pt x="525" y="1775"/>
                </a:lnTo>
                <a:lnTo>
                  <a:pt x="536" y="1891"/>
                </a:lnTo>
                <a:lnTo>
                  <a:pt x="545" y="1998"/>
                </a:lnTo>
                <a:lnTo>
                  <a:pt x="549" y="2033"/>
                </a:lnTo>
                <a:lnTo>
                  <a:pt x="552" y="2043"/>
                </a:lnTo>
                <a:lnTo>
                  <a:pt x="553" y="2049"/>
                </a:lnTo>
                <a:lnTo>
                  <a:pt x="553" y="2049"/>
                </a:lnTo>
                <a:lnTo>
                  <a:pt x="561" y="2057"/>
                </a:lnTo>
                <a:lnTo>
                  <a:pt x="571" y="2063"/>
                </a:lnTo>
                <a:lnTo>
                  <a:pt x="579" y="2067"/>
                </a:lnTo>
                <a:lnTo>
                  <a:pt x="580" y="2070"/>
                </a:lnTo>
                <a:lnTo>
                  <a:pt x="580" y="2070"/>
                </a:lnTo>
                <a:lnTo>
                  <a:pt x="580" y="2078"/>
                </a:lnTo>
                <a:lnTo>
                  <a:pt x="583" y="2098"/>
                </a:lnTo>
                <a:lnTo>
                  <a:pt x="591" y="2139"/>
                </a:lnTo>
                <a:lnTo>
                  <a:pt x="591" y="2139"/>
                </a:lnTo>
                <a:lnTo>
                  <a:pt x="595" y="2150"/>
                </a:lnTo>
                <a:lnTo>
                  <a:pt x="601" y="2165"/>
                </a:lnTo>
                <a:lnTo>
                  <a:pt x="611" y="2183"/>
                </a:lnTo>
                <a:lnTo>
                  <a:pt x="623" y="2203"/>
                </a:lnTo>
                <a:lnTo>
                  <a:pt x="635" y="2222"/>
                </a:lnTo>
                <a:lnTo>
                  <a:pt x="648" y="2237"/>
                </a:lnTo>
                <a:lnTo>
                  <a:pt x="653" y="2243"/>
                </a:lnTo>
                <a:lnTo>
                  <a:pt x="660" y="2247"/>
                </a:lnTo>
                <a:lnTo>
                  <a:pt x="665" y="2250"/>
                </a:lnTo>
                <a:lnTo>
                  <a:pt x="671" y="2251"/>
                </a:lnTo>
                <a:lnTo>
                  <a:pt x="671" y="2251"/>
                </a:lnTo>
                <a:lnTo>
                  <a:pt x="680" y="2250"/>
                </a:lnTo>
                <a:lnTo>
                  <a:pt x="691" y="2245"/>
                </a:lnTo>
                <a:lnTo>
                  <a:pt x="700" y="2239"/>
                </a:lnTo>
                <a:lnTo>
                  <a:pt x="709" y="2233"/>
                </a:lnTo>
                <a:lnTo>
                  <a:pt x="717" y="2225"/>
                </a:lnTo>
                <a:lnTo>
                  <a:pt x="724" y="2218"/>
                </a:lnTo>
                <a:lnTo>
                  <a:pt x="735" y="2203"/>
                </a:lnTo>
                <a:lnTo>
                  <a:pt x="735" y="2203"/>
                </a:lnTo>
                <a:lnTo>
                  <a:pt x="743" y="2191"/>
                </a:lnTo>
                <a:lnTo>
                  <a:pt x="752" y="2179"/>
                </a:lnTo>
                <a:lnTo>
                  <a:pt x="759" y="2167"/>
                </a:lnTo>
                <a:lnTo>
                  <a:pt x="761" y="2161"/>
                </a:lnTo>
                <a:lnTo>
                  <a:pt x="761" y="2155"/>
                </a:lnTo>
                <a:lnTo>
                  <a:pt x="761" y="2155"/>
                </a:lnTo>
                <a:lnTo>
                  <a:pt x="759" y="2146"/>
                </a:lnTo>
                <a:lnTo>
                  <a:pt x="755" y="2130"/>
                </a:lnTo>
                <a:lnTo>
                  <a:pt x="740" y="2090"/>
                </a:lnTo>
                <a:lnTo>
                  <a:pt x="719" y="2038"/>
                </a:lnTo>
                <a:lnTo>
                  <a:pt x="719" y="2038"/>
                </a:lnTo>
                <a:lnTo>
                  <a:pt x="727" y="2037"/>
                </a:lnTo>
                <a:lnTo>
                  <a:pt x="732" y="2034"/>
                </a:lnTo>
                <a:lnTo>
                  <a:pt x="735" y="2033"/>
                </a:lnTo>
                <a:lnTo>
                  <a:pt x="735" y="2033"/>
                </a:lnTo>
                <a:lnTo>
                  <a:pt x="733" y="1807"/>
                </a:lnTo>
                <a:lnTo>
                  <a:pt x="732" y="1645"/>
                </a:lnTo>
                <a:lnTo>
                  <a:pt x="731" y="1584"/>
                </a:lnTo>
                <a:lnTo>
                  <a:pt x="729" y="1552"/>
                </a:lnTo>
                <a:lnTo>
                  <a:pt x="729" y="1552"/>
                </a:lnTo>
                <a:lnTo>
                  <a:pt x="729" y="1542"/>
                </a:lnTo>
                <a:lnTo>
                  <a:pt x="729" y="1528"/>
                </a:lnTo>
                <a:lnTo>
                  <a:pt x="733" y="1490"/>
                </a:lnTo>
                <a:lnTo>
                  <a:pt x="739" y="1442"/>
                </a:lnTo>
                <a:lnTo>
                  <a:pt x="747" y="1388"/>
                </a:lnTo>
                <a:lnTo>
                  <a:pt x="755" y="1334"/>
                </a:lnTo>
                <a:lnTo>
                  <a:pt x="763" y="1284"/>
                </a:lnTo>
                <a:lnTo>
                  <a:pt x="770" y="1243"/>
                </a:lnTo>
                <a:lnTo>
                  <a:pt x="777" y="1216"/>
                </a:lnTo>
                <a:lnTo>
                  <a:pt x="777" y="1216"/>
                </a:lnTo>
                <a:lnTo>
                  <a:pt x="782" y="1195"/>
                </a:lnTo>
                <a:lnTo>
                  <a:pt x="786" y="1172"/>
                </a:lnTo>
                <a:lnTo>
                  <a:pt x="793" y="1123"/>
                </a:lnTo>
                <a:lnTo>
                  <a:pt x="797" y="1084"/>
                </a:lnTo>
                <a:lnTo>
                  <a:pt x="798" y="1067"/>
                </a:lnTo>
                <a:lnTo>
                  <a:pt x="798" y="1067"/>
                </a:lnTo>
                <a:lnTo>
                  <a:pt x="801" y="1068"/>
                </a:lnTo>
                <a:lnTo>
                  <a:pt x="810" y="1072"/>
                </a:lnTo>
                <a:lnTo>
                  <a:pt x="836" y="1084"/>
                </a:lnTo>
                <a:lnTo>
                  <a:pt x="873" y="1104"/>
                </a:lnTo>
                <a:lnTo>
                  <a:pt x="873" y="1104"/>
                </a:lnTo>
                <a:lnTo>
                  <a:pt x="892" y="1046"/>
                </a:lnTo>
                <a:lnTo>
                  <a:pt x="904" y="1006"/>
                </a:lnTo>
                <a:lnTo>
                  <a:pt x="910" y="987"/>
                </a:lnTo>
                <a:lnTo>
                  <a:pt x="910" y="987"/>
                </a:lnTo>
                <a:lnTo>
                  <a:pt x="917" y="976"/>
                </a:lnTo>
                <a:lnTo>
                  <a:pt x="933" y="951"/>
                </a:lnTo>
                <a:lnTo>
                  <a:pt x="944" y="936"/>
                </a:lnTo>
                <a:lnTo>
                  <a:pt x="954" y="923"/>
                </a:lnTo>
                <a:lnTo>
                  <a:pt x="965" y="911"/>
                </a:lnTo>
                <a:lnTo>
                  <a:pt x="974" y="902"/>
                </a:lnTo>
                <a:lnTo>
                  <a:pt x="974" y="902"/>
                </a:lnTo>
                <a:lnTo>
                  <a:pt x="978" y="898"/>
                </a:lnTo>
                <a:lnTo>
                  <a:pt x="982" y="894"/>
                </a:lnTo>
                <a:lnTo>
                  <a:pt x="990" y="882"/>
                </a:lnTo>
                <a:lnTo>
                  <a:pt x="997" y="868"/>
                </a:lnTo>
                <a:lnTo>
                  <a:pt x="1002" y="855"/>
                </a:lnTo>
                <a:lnTo>
                  <a:pt x="1008" y="844"/>
                </a:lnTo>
                <a:lnTo>
                  <a:pt x="1012" y="835"/>
                </a:lnTo>
                <a:lnTo>
                  <a:pt x="1014" y="832"/>
                </a:lnTo>
                <a:lnTo>
                  <a:pt x="1017" y="831"/>
                </a:lnTo>
                <a:lnTo>
                  <a:pt x="1020" y="831"/>
                </a:lnTo>
                <a:lnTo>
                  <a:pt x="1022" y="832"/>
                </a:lnTo>
                <a:lnTo>
                  <a:pt x="1022" y="832"/>
                </a:lnTo>
                <a:lnTo>
                  <a:pt x="1030" y="842"/>
                </a:lnTo>
                <a:lnTo>
                  <a:pt x="1041" y="859"/>
                </a:lnTo>
                <a:lnTo>
                  <a:pt x="1067" y="906"/>
                </a:lnTo>
                <a:lnTo>
                  <a:pt x="1093" y="956"/>
                </a:lnTo>
                <a:lnTo>
                  <a:pt x="1102" y="978"/>
                </a:lnTo>
                <a:lnTo>
                  <a:pt x="1107" y="992"/>
                </a:lnTo>
                <a:lnTo>
                  <a:pt x="1107" y="992"/>
                </a:lnTo>
                <a:lnTo>
                  <a:pt x="1125" y="1044"/>
                </a:lnTo>
                <a:lnTo>
                  <a:pt x="1153" y="1127"/>
                </a:lnTo>
                <a:lnTo>
                  <a:pt x="1193" y="1243"/>
                </a:lnTo>
                <a:lnTo>
                  <a:pt x="1193" y="1243"/>
                </a:lnTo>
                <a:lnTo>
                  <a:pt x="1194" y="1246"/>
                </a:lnTo>
                <a:lnTo>
                  <a:pt x="1197" y="1247"/>
                </a:lnTo>
                <a:lnTo>
                  <a:pt x="1202" y="1251"/>
                </a:lnTo>
                <a:lnTo>
                  <a:pt x="1207" y="1254"/>
                </a:lnTo>
                <a:lnTo>
                  <a:pt x="1209" y="1254"/>
                </a:lnTo>
                <a:lnTo>
                  <a:pt x="1209" y="1254"/>
                </a:lnTo>
                <a:lnTo>
                  <a:pt x="1211" y="1254"/>
                </a:lnTo>
                <a:lnTo>
                  <a:pt x="1217" y="1254"/>
                </a:lnTo>
                <a:lnTo>
                  <a:pt x="1225" y="1254"/>
                </a:lnTo>
                <a:lnTo>
                  <a:pt x="1225" y="1318"/>
                </a:lnTo>
                <a:lnTo>
                  <a:pt x="1225" y="1318"/>
                </a:lnTo>
                <a:lnTo>
                  <a:pt x="1219" y="1360"/>
                </a:lnTo>
                <a:lnTo>
                  <a:pt x="1219" y="1360"/>
                </a:lnTo>
                <a:lnTo>
                  <a:pt x="1219" y="1363"/>
                </a:lnTo>
                <a:lnTo>
                  <a:pt x="1222" y="1364"/>
                </a:lnTo>
                <a:lnTo>
                  <a:pt x="1225" y="1366"/>
                </a:lnTo>
                <a:lnTo>
                  <a:pt x="1229" y="1367"/>
                </a:lnTo>
                <a:lnTo>
                  <a:pt x="1231" y="1367"/>
                </a:lnTo>
                <a:lnTo>
                  <a:pt x="1235" y="1366"/>
                </a:lnTo>
                <a:lnTo>
                  <a:pt x="1238" y="1364"/>
                </a:lnTo>
                <a:lnTo>
                  <a:pt x="1241" y="1360"/>
                </a:lnTo>
                <a:lnTo>
                  <a:pt x="1241" y="1360"/>
                </a:lnTo>
                <a:lnTo>
                  <a:pt x="1245" y="1347"/>
                </a:lnTo>
                <a:lnTo>
                  <a:pt x="1249" y="1327"/>
                </a:lnTo>
                <a:lnTo>
                  <a:pt x="1253" y="1311"/>
                </a:lnTo>
                <a:lnTo>
                  <a:pt x="1254" y="1307"/>
                </a:lnTo>
                <a:lnTo>
                  <a:pt x="1255" y="1307"/>
                </a:lnTo>
                <a:lnTo>
                  <a:pt x="1257" y="1307"/>
                </a:lnTo>
                <a:lnTo>
                  <a:pt x="1257" y="1307"/>
                </a:lnTo>
                <a:lnTo>
                  <a:pt x="1261" y="1314"/>
                </a:lnTo>
                <a:lnTo>
                  <a:pt x="1266" y="1326"/>
                </a:lnTo>
                <a:lnTo>
                  <a:pt x="1282" y="1362"/>
                </a:lnTo>
                <a:lnTo>
                  <a:pt x="1290" y="1380"/>
                </a:lnTo>
                <a:lnTo>
                  <a:pt x="1298" y="1396"/>
                </a:lnTo>
                <a:lnTo>
                  <a:pt x="1304" y="1406"/>
                </a:lnTo>
                <a:lnTo>
                  <a:pt x="1307" y="1408"/>
                </a:lnTo>
                <a:lnTo>
                  <a:pt x="1310" y="1408"/>
                </a:lnTo>
                <a:lnTo>
                  <a:pt x="1310" y="1408"/>
                </a:lnTo>
                <a:lnTo>
                  <a:pt x="1311" y="1406"/>
                </a:lnTo>
                <a:lnTo>
                  <a:pt x="1312" y="1403"/>
                </a:lnTo>
                <a:lnTo>
                  <a:pt x="1312" y="1392"/>
                </a:lnTo>
                <a:lnTo>
                  <a:pt x="1312" y="1378"/>
                </a:lnTo>
                <a:lnTo>
                  <a:pt x="1310" y="1362"/>
                </a:lnTo>
                <a:lnTo>
                  <a:pt x="1304" y="1323"/>
                </a:lnTo>
                <a:lnTo>
                  <a:pt x="1304" y="1323"/>
                </a:lnTo>
                <a:lnTo>
                  <a:pt x="1314" y="1339"/>
                </a:lnTo>
                <a:lnTo>
                  <a:pt x="1332" y="1367"/>
                </a:lnTo>
                <a:lnTo>
                  <a:pt x="1352" y="1394"/>
                </a:lnTo>
                <a:lnTo>
                  <a:pt x="1359" y="1402"/>
                </a:lnTo>
                <a:lnTo>
                  <a:pt x="1362" y="1403"/>
                </a:lnTo>
                <a:lnTo>
                  <a:pt x="1363" y="1403"/>
                </a:lnTo>
                <a:lnTo>
                  <a:pt x="1363" y="1403"/>
                </a:lnTo>
                <a:lnTo>
                  <a:pt x="1364" y="1399"/>
                </a:lnTo>
                <a:lnTo>
                  <a:pt x="1363" y="1392"/>
                </a:lnTo>
                <a:lnTo>
                  <a:pt x="1359" y="1374"/>
                </a:lnTo>
                <a:lnTo>
                  <a:pt x="1352" y="1350"/>
                </a:lnTo>
                <a:lnTo>
                  <a:pt x="1352" y="1350"/>
                </a:lnTo>
                <a:lnTo>
                  <a:pt x="1360" y="1363"/>
                </a:lnTo>
                <a:lnTo>
                  <a:pt x="1368" y="1370"/>
                </a:lnTo>
                <a:lnTo>
                  <a:pt x="1371" y="1372"/>
                </a:lnTo>
                <a:lnTo>
                  <a:pt x="1374" y="1371"/>
                </a:lnTo>
                <a:lnTo>
                  <a:pt x="1374" y="1371"/>
                </a:lnTo>
                <a:lnTo>
                  <a:pt x="1375" y="1367"/>
                </a:lnTo>
                <a:lnTo>
                  <a:pt x="1375" y="1363"/>
                </a:lnTo>
                <a:lnTo>
                  <a:pt x="1374" y="1350"/>
                </a:lnTo>
                <a:lnTo>
                  <a:pt x="1368" y="1334"/>
                </a:lnTo>
                <a:lnTo>
                  <a:pt x="1368" y="1334"/>
                </a:lnTo>
                <a:lnTo>
                  <a:pt x="1358" y="1315"/>
                </a:lnTo>
                <a:lnTo>
                  <a:pt x="1347" y="1296"/>
                </a:lnTo>
                <a:lnTo>
                  <a:pt x="1347" y="1296"/>
                </a:lnTo>
                <a:lnTo>
                  <a:pt x="1370" y="1320"/>
                </a:lnTo>
                <a:lnTo>
                  <a:pt x="1386" y="1335"/>
                </a:lnTo>
                <a:lnTo>
                  <a:pt x="1392" y="1339"/>
                </a:lnTo>
                <a:lnTo>
                  <a:pt x="1394" y="1339"/>
                </a:lnTo>
                <a:lnTo>
                  <a:pt x="1395" y="1339"/>
                </a:lnTo>
                <a:lnTo>
                  <a:pt x="1395" y="1339"/>
                </a:lnTo>
                <a:lnTo>
                  <a:pt x="1398" y="1335"/>
                </a:lnTo>
                <a:lnTo>
                  <a:pt x="1399" y="1330"/>
                </a:lnTo>
                <a:lnTo>
                  <a:pt x="1399" y="1324"/>
                </a:lnTo>
                <a:lnTo>
                  <a:pt x="1395" y="1318"/>
                </a:lnTo>
                <a:lnTo>
                  <a:pt x="1395" y="1318"/>
                </a:lnTo>
                <a:lnTo>
                  <a:pt x="1376" y="1292"/>
                </a:lnTo>
                <a:lnTo>
                  <a:pt x="1352" y="1264"/>
                </a:lnTo>
                <a:lnTo>
                  <a:pt x="1352" y="1264"/>
                </a:lnTo>
                <a:lnTo>
                  <a:pt x="1342" y="1251"/>
                </a:lnTo>
                <a:lnTo>
                  <a:pt x="1331" y="1238"/>
                </a:lnTo>
                <a:lnTo>
                  <a:pt x="1320" y="1222"/>
                </a:lnTo>
                <a:lnTo>
                  <a:pt x="1331" y="1211"/>
                </a:lnTo>
                <a:lnTo>
                  <a:pt x="1331" y="1211"/>
                </a:lnTo>
                <a:lnTo>
                  <a:pt x="1286" y="1076"/>
                </a:lnTo>
                <a:lnTo>
                  <a:pt x="1251" y="978"/>
                </a:lnTo>
                <a:lnTo>
                  <a:pt x="1238" y="942"/>
                </a:lnTo>
                <a:lnTo>
                  <a:pt x="1230" y="923"/>
                </a:lnTo>
                <a:lnTo>
                  <a:pt x="1230" y="923"/>
                </a:lnTo>
                <a:lnTo>
                  <a:pt x="1221" y="903"/>
                </a:lnTo>
                <a:lnTo>
                  <a:pt x="1211" y="883"/>
                </a:lnTo>
                <a:lnTo>
                  <a:pt x="1205" y="863"/>
                </a:lnTo>
                <a:lnTo>
                  <a:pt x="1198" y="848"/>
                </a:lnTo>
                <a:lnTo>
                  <a:pt x="1198" y="848"/>
                </a:lnTo>
                <a:lnTo>
                  <a:pt x="1190" y="834"/>
                </a:lnTo>
                <a:lnTo>
                  <a:pt x="1178" y="816"/>
                </a:lnTo>
                <a:lnTo>
                  <a:pt x="1167" y="799"/>
                </a:lnTo>
                <a:lnTo>
                  <a:pt x="1163" y="791"/>
                </a:lnTo>
                <a:lnTo>
                  <a:pt x="1161" y="784"/>
                </a:lnTo>
                <a:lnTo>
                  <a:pt x="1161" y="784"/>
                </a:lnTo>
                <a:lnTo>
                  <a:pt x="1153" y="754"/>
                </a:lnTo>
                <a:lnTo>
                  <a:pt x="1137" y="700"/>
                </a:lnTo>
                <a:lnTo>
                  <a:pt x="1129" y="672"/>
                </a:lnTo>
                <a:lnTo>
                  <a:pt x="1121" y="648"/>
                </a:lnTo>
                <a:lnTo>
                  <a:pt x="1113" y="632"/>
                </a:lnTo>
                <a:lnTo>
                  <a:pt x="1110" y="627"/>
                </a:lnTo>
                <a:lnTo>
                  <a:pt x="1107" y="624"/>
                </a:lnTo>
                <a:lnTo>
                  <a:pt x="1107" y="624"/>
                </a:lnTo>
                <a:lnTo>
                  <a:pt x="1102" y="622"/>
                </a:lnTo>
                <a:lnTo>
                  <a:pt x="1097" y="618"/>
                </a:lnTo>
                <a:lnTo>
                  <a:pt x="1085" y="606"/>
                </a:lnTo>
                <a:lnTo>
                  <a:pt x="1074" y="592"/>
                </a:lnTo>
                <a:lnTo>
                  <a:pt x="1065" y="582"/>
                </a:lnTo>
                <a:lnTo>
                  <a:pt x="1065" y="582"/>
                </a:lnTo>
                <a:lnTo>
                  <a:pt x="1058" y="574"/>
                </a:lnTo>
                <a:lnTo>
                  <a:pt x="1053" y="567"/>
                </a:lnTo>
                <a:lnTo>
                  <a:pt x="1049" y="560"/>
                </a:lnTo>
                <a:lnTo>
                  <a:pt x="1049" y="560"/>
                </a:lnTo>
                <a:lnTo>
                  <a:pt x="1065" y="563"/>
                </a:lnTo>
                <a:lnTo>
                  <a:pt x="1091" y="566"/>
                </a:lnTo>
                <a:lnTo>
                  <a:pt x="1091" y="566"/>
                </a:lnTo>
                <a:lnTo>
                  <a:pt x="1097" y="566"/>
                </a:lnTo>
                <a:lnTo>
                  <a:pt x="1099" y="567"/>
                </a:lnTo>
                <a:lnTo>
                  <a:pt x="1103" y="570"/>
                </a:lnTo>
                <a:lnTo>
                  <a:pt x="1103" y="570"/>
                </a:lnTo>
                <a:lnTo>
                  <a:pt x="1106" y="570"/>
                </a:lnTo>
                <a:lnTo>
                  <a:pt x="1113" y="566"/>
                </a:lnTo>
                <a:lnTo>
                  <a:pt x="1113" y="566"/>
                </a:lnTo>
                <a:lnTo>
                  <a:pt x="1118" y="562"/>
                </a:lnTo>
                <a:lnTo>
                  <a:pt x="1122" y="558"/>
                </a:lnTo>
                <a:lnTo>
                  <a:pt x="1129" y="548"/>
                </a:lnTo>
                <a:lnTo>
                  <a:pt x="1134" y="542"/>
                </a:lnTo>
                <a:lnTo>
                  <a:pt x="1137" y="539"/>
                </a:lnTo>
                <a:lnTo>
                  <a:pt x="1139" y="539"/>
                </a:lnTo>
                <a:lnTo>
                  <a:pt x="1139" y="539"/>
                </a:lnTo>
                <a:lnTo>
                  <a:pt x="1145" y="540"/>
                </a:lnTo>
                <a:lnTo>
                  <a:pt x="1149" y="543"/>
                </a:lnTo>
                <a:lnTo>
                  <a:pt x="1151" y="544"/>
                </a:lnTo>
                <a:lnTo>
                  <a:pt x="1155" y="544"/>
                </a:lnTo>
                <a:lnTo>
                  <a:pt x="1155" y="544"/>
                </a:lnTo>
                <a:lnTo>
                  <a:pt x="1159" y="544"/>
                </a:lnTo>
                <a:lnTo>
                  <a:pt x="1163" y="543"/>
                </a:lnTo>
                <a:lnTo>
                  <a:pt x="1166" y="542"/>
                </a:lnTo>
                <a:lnTo>
                  <a:pt x="1169" y="539"/>
                </a:lnTo>
                <a:lnTo>
                  <a:pt x="1177" y="528"/>
                </a:lnTo>
                <a:lnTo>
                  <a:pt x="1177" y="528"/>
                </a:lnTo>
                <a:lnTo>
                  <a:pt x="1195" y="497"/>
                </a:lnTo>
                <a:lnTo>
                  <a:pt x="1201" y="485"/>
                </a:lnTo>
                <a:lnTo>
                  <a:pt x="1203" y="480"/>
                </a:lnTo>
                <a:lnTo>
                  <a:pt x="1203" y="480"/>
                </a:lnTo>
                <a:lnTo>
                  <a:pt x="1203" y="464"/>
                </a:lnTo>
                <a:lnTo>
                  <a:pt x="1203" y="437"/>
                </a:lnTo>
                <a:lnTo>
                  <a:pt x="1203" y="437"/>
                </a:lnTo>
                <a:lnTo>
                  <a:pt x="1201" y="424"/>
                </a:lnTo>
                <a:lnTo>
                  <a:pt x="1197" y="407"/>
                </a:lnTo>
                <a:lnTo>
                  <a:pt x="1193" y="392"/>
                </a:lnTo>
                <a:lnTo>
                  <a:pt x="1193" y="387"/>
                </a:lnTo>
                <a:lnTo>
                  <a:pt x="1193" y="384"/>
                </a:lnTo>
                <a:lnTo>
                  <a:pt x="1193" y="384"/>
                </a:lnTo>
                <a:lnTo>
                  <a:pt x="1197" y="377"/>
                </a:lnTo>
                <a:lnTo>
                  <a:pt x="1199" y="368"/>
                </a:lnTo>
                <a:lnTo>
                  <a:pt x="1201" y="361"/>
                </a:lnTo>
                <a:lnTo>
                  <a:pt x="1201" y="355"/>
                </a:lnTo>
                <a:lnTo>
                  <a:pt x="1201" y="348"/>
                </a:lnTo>
                <a:lnTo>
                  <a:pt x="1198" y="341"/>
                </a:lnTo>
                <a:lnTo>
                  <a:pt x="1198" y="341"/>
                </a:lnTo>
                <a:lnTo>
                  <a:pt x="1197" y="336"/>
                </a:lnTo>
                <a:lnTo>
                  <a:pt x="1195" y="332"/>
                </a:lnTo>
                <a:lnTo>
                  <a:pt x="1195" y="325"/>
                </a:lnTo>
                <a:lnTo>
                  <a:pt x="1194" y="323"/>
                </a:lnTo>
                <a:lnTo>
                  <a:pt x="1190" y="319"/>
                </a:lnTo>
                <a:lnTo>
                  <a:pt x="1183" y="315"/>
                </a:lnTo>
                <a:lnTo>
                  <a:pt x="1171" y="309"/>
                </a:lnTo>
                <a:lnTo>
                  <a:pt x="1171" y="309"/>
                </a:lnTo>
                <a:lnTo>
                  <a:pt x="1150" y="300"/>
                </a:lnTo>
                <a:lnTo>
                  <a:pt x="1138" y="296"/>
                </a:lnTo>
                <a:lnTo>
                  <a:pt x="1131" y="295"/>
                </a:lnTo>
                <a:lnTo>
                  <a:pt x="1123" y="293"/>
                </a:lnTo>
                <a:lnTo>
                  <a:pt x="1123" y="293"/>
                </a:lnTo>
                <a:lnTo>
                  <a:pt x="1105" y="292"/>
                </a:lnTo>
                <a:lnTo>
                  <a:pt x="1097" y="292"/>
                </a:lnTo>
                <a:lnTo>
                  <a:pt x="1091" y="293"/>
                </a:lnTo>
                <a:lnTo>
                  <a:pt x="1091" y="293"/>
                </a:lnTo>
                <a:lnTo>
                  <a:pt x="1089" y="295"/>
                </a:lnTo>
                <a:lnTo>
                  <a:pt x="1089" y="296"/>
                </a:lnTo>
                <a:lnTo>
                  <a:pt x="1086" y="297"/>
                </a:lnTo>
                <a:lnTo>
                  <a:pt x="1081" y="299"/>
                </a:lnTo>
                <a:lnTo>
                  <a:pt x="1081" y="299"/>
                </a:lnTo>
                <a:lnTo>
                  <a:pt x="1070" y="299"/>
                </a:lnTo>
                <a:lnTo>
                  <a:pt x="1055" y="297"/>
                </a:lnTo>
                <a:lnTo>
                  <a:pt x="1042" y="297"/>
                </a:lnTo>
                <a:lnTo>
                  <a:pt x="1037" y="297"/>
                </a:lnTo>
                <a:lnTo>
                  <a:pt x="1033" y="299"/>
                </a:lnTo>
                <a:lnTo>
                  <a:pt x="1033" y="299"/>
                </a:lnTo>
                <a:lnTo>
                  <a:pt x="1025" y="301"/>
                </a:lnTo>
                <a:lnTo>
                  <a:pt x="1016" y="305"/>
                </a:lnTo>
                <a:lnTo>
                  <a:pt x="1006" y="309"/>
                </a:lnTo>
                <a:lnTo>
                  <a:pt x="996" y="315"/>
                </a:lnTo>
                <a:lnTo>
                  <a:pt x="996" y="315"/>
                </a:lnTo>
                <a:lnTo>
                  <a:pt x="977" y="324"/>
                </a:lnTo>
                <a:lnTo>
                  <a:pt x="949" y="339"/>
                </a:lnTo>
                <a:lnTo>
                  <a:pt x="934" y="347"/>
                </a:lnTo>
                <a:lnTo>
                  <a:pt x="922" y="355"/>
                </a:lnTo>
                <a:lnTo>
                  <a:pt x="918" y="360"/>
                </a:lnTo>
                <a:lnTo>
                  <a:pt x="914" y="364"/>
                </a:lnTo>
                <a:lnTo>
                  <a:pt x="912" y="369"/>
                </a:lnTo>
                <a:lnTo>
                  <a:pt x="910" y="373"/>
                </a:lnTo>
                <a:lnTo>
                  <a:pt x="910" y="373"/>
                </a:lnTo>
                <a:lnTo>
                  <a:pt x="910" y="388"/>
                </a:lnTo>
                <a:lnTo>
                  <a:pt x="912" y="399"/>
                </a:lnTo>
                <a:lnTo>
                  <a:pt x="914" y="407"/>
                </a:lnTo>
                <a:lnTo>
                  <a:pt x="916" y="416"/>
                </a:lnTo>
                <a:lnTo>
                  <a:pt x="916" y="416"/>
                </a:lnTo>
                <a:lnTo>
                  <a:pt x="917" y="431"/>
                </a:lnTo>
                <a:lnTo>
                  <a:pt x="916" y="443"/>
                </a:lnTo>
                <a:lnTo>
                  <a:pt x="916" y="443"/>
                </a:lnTo>
                <a:lnTo>
                  <a:pt x="916" y="449"/>
                </a:lnTo>
                <a:lnTo>
                  <a:pt x="917" y="455"/>
                </a:lnTo>
                <a:lnTo>
                  <a:pt x="917" y="457"/>
                </a:lnTo>
                <a:lnTo>
                  <a:pt x="914" y="460"/>
                </a:lnTo>
                <a:lnTo>
                  <a:pt x="910" y="461"/>
                </a:lnTo>
                <a:lnTo>
                  <a:pt x="905" y="464"/>
                </a:lnTo>
                <a:lnTo>
                  <a:pt x="905" y="464"/>
                </a:lnTo>
                <a:lnTo>
                  <a:pt x="878" y="472"/>
                </a:lnTo>
                <a:lnTo>
                  <a:pt x="868" y="475"/>
                </a:lnTo>
                <a:lnTo>
                  <a:pt x="857" y="475"/>
                </a:lnTo>
                <a:lnTo>
                  <a:pt x="857" y="475"/>
                </a:lnTo>
                <a:lnTo>
                  <a:pt x="841" y="471"/>
                </a:lnTo>
                <a:lnTo>
                  <a:pt x="825" y="464"/>
                </a:lnTo>
                <a:lnTo>
                  <a:pt x="825" y="464"/>
                </a:lnTo>
                <a:lnTo>
                  <a:pt x="818" y="461"/>
                </a:lnTo>
                <a:lnTo>
                  <a:pt x="814" y="461"/>
                </a:lnTo>
                <a:lnTo>
                  <a:pt x="806" y="459"/>
                </a:lnTo>
                <a:lnTo>
                  <a:pt x="788" y="448"/>
                </a:lnTo>
                <a:lnTo>
                  <a:pt x="788" y="448"/>
                </a:lnTo>
                <a:lnTo>
                  <a:pt x="749" y="424"/>
                </a:lnTo>
                <a:lnTo>
                  <a:pt x="736" y="419"/>
                </a:lnTo>
                <a:lnTo>
                  <a:pt x="729" y="416"/>
                </a:lnTo>
                <a:lnTo>
                  <a:pt x="724" y="416"/>
                </a:lnTo>
                <a:lnTo>
                  <a:pt x="724" y="416"/>
                </a:lnTo>
                <a:lnTo>
                  <a:pt x="709" y="417"/>
                </a:lnTo>
                <a:lnTo>
                  <a:pt x="691" y="419"/>
                </a:lnTo>
                <a:lnTo>
                  <a:pt x="672" y="421"/>
                </a:lnTo>
                <a:lnTo>
                  <a:pt x="655" y="421"/>
                </a:lnTo>
                <a:lnTo>
                  <a:pt x="655" y="421"/>
                </a:lnTo>
                <a:lnTo>
                  <a:pt x="627" y="421"/>
                </a:lnTo>
                <a:lnTo>
                  <a:pt x="581" y="421"/>
                </a:lnTo>
                <a:lnTo>
                  <a:pt x="540" y="421"/>
                </a:lnTo>
                <a:lnTo>
                  <a:pt x="521" y="421"/>
                </a:lnTo>
                <a:lnTo>
                  <a:pt x="521" y="421"/>
                </a:lnTo>
                <a:lnTo>
                  <a:pt x="521" y="420"/>
                </a:lnTo>
                <a:lnTo>
                  <a:pt x="523" y="419"/>
                </a:lnTo>
                <a:lnTo>
                  <a:pt x="528" y="413"/>
                </a:lnTo>
                <a:lnTo>
                  <a:pt x="532" y="407"/>
                </a:lnTo>
                <a:lnTo>
                  <a:pt x="533" y="403"/>
                </a:lnTo>
                <a:lnTo>
                  <a:pt x="532" y="400"/>
                </a:lnTo>
                <a:lnTo>
                  <a:pt x="532" y="400"/>
                </a:lnTo>
                <a:lnTo>
                  <a:pt x="523" y="389"/>
                </a:lnTo>
                <a:lnTo>
                  <a:pt x="519" y="384"/>
                </a:lnTo>
                <a:lnTo>
                  <a:pt x="516" y="379"/>
                </a:lnTo>
                <a:lnTo>
                  <a:pt x="516" y="379"/>
                </a:lnTo>
                <a:lnTo>
                  <a:pt x="515" y="372"/>
                </a:lnTo>
                <a:lnTo>
                  <a:pt x="515" y="363"/>
                </a:lnTo>
                <a:lnTo>
                  <a:pt x="515" y="355"/>
                </a:lnTo>
                <a:lnTo>
                  <a:pt x="516" y="347"/>
                </a:lnTo>
                <a:lnTo>
                  <a:pt x="516" y="347"/>
                </a:lnTo>
                <a:lnTo>
                  <a:pt x="543" y="288"/>
                </a:lnTo>
                <a:lnTo>
                  <a:pt x="553" y="272"/>
                </a:lnTo>
                <a:lnTo>
                  <a:pt x="553" y="272"/>
                </a:lnTo>
                <a:lnTo>
                  <a:pt x="551" y="272"/>
                </a:lnTo>
                <a:lnTo>
                  <a:pt x="547" y="273"/>
                </a:lnTo>
                <a:lnTo>
                  <a:pt x="545" y="273"/>
                </a:lnTo>
                <a:lnTo>
                  <a:pt x="543" y="272"/>
                </a:lnTo>
                <a:lnTo>
                  <a:pt x="543" y="269"/>
                </a:lnTo>
                <a:lnTo>
                  <a:pt x="543" y="267"/>
                </a:lnTo>
                <a:lnTo>
                  <a:pt x="543" y="26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6C651A7-54F2-1475-890E-F5A544192B4F}"/>
              </a:ext>
            </a:extLst>
          </p:cNvPr>
          <p:cNvSpPr>
            <a:spLocks/>
          </p:cNvSpPr>
          <p:nvPr/>
        </p:nvSpPr>
        <p:spPr bwMode="auto">
          <a:xfrm>
            <a:off x="7029195" y="1005393"/>
            <a:ext cx="1765148" cy="2520794"/>
          </a:xfrm>
          <a:custGeom>
            <a:avLst/>
            <a:gdLst>
              <a:gd name="T0" fmla="*/ 484 w 1488"/>
              <a:gd name="T1" fmla="*/ 364 h 2125"/>
              <a:gd name="T2" fmla="*/ 539 w 1488"/>
              <a:gd name="T3" fmla="*/ 336 h 2125"/>
              <a:gd name="T4" fmla="*/ 635 w 1488"/>
              <a:gd name="T5" fmla="*/ 262 h 2125"/>
              <a:gd name="T6" fmla="*/ 966 w 1488"/>
              <a:gd name="T7" fmla="*/ 251 h 2125"/>
              <a:gd name="T8" fmla="*/ 1195 w 1488"/>
              <a:gd name="T9" fmla="*/ 283 h 2125"/>
              <a:gd name="T10" fmla="*/ 1365 w 1488"/>
              <a:gd name="T11" fmla="*/ 267 h 2125"/>
              <a:gd name="T12" fmla="*/ 1320 w 1488"/>
              <a:gd name="T13" fmla="*/ 283 h 2125"/>
              <a:gd name="T14" fmla="*/ 1381 w 1488"/>
              <a:gd name="T15" fmla="*/ 288 h 2125"/>
              <a:gd name="T16" fmla="*/ 1348 w 1488"/>
              <a:gd name="T17" fmla="*/ 310 h 2125"/>
              <a:gd name="T18" fmla="*/ 1409 w 1488"/>
              <a:gd name="T19" fmla="*/ 330 h 2125"/>
              <a:gd name="T20" fmla="*/ 1342 w 1488"/>
              <a:gd name="T21" fmla="*/ 359 h 2125"/>
              <a:gd name="T22" fmla="*/ 1364 w 1488"/>
              <a:gd name="T23" fmla="*/ 384 h 2125"/>
              <a:gd name="T24" fmla="*/ 1290 w 1488"/>
              <a:gd name="T25" fmla="*/ 412 h 2125"/>
              <a:gd name="T26" fmla="*/ 1269 w 1488"/>
              <a:gd name="T27" fmla="*/ 422 h 2125"/>
              <a:gd name="T28" fmla="*/ 1173 w 1488"/>
              <a:gd name="T29" fmla="*/ 363 h 2125"/>
              <a:gd name="T30" fmla="*/ 1099 w 1488"/>
              <a:gd name="T31" fmla="*/ 391 h 2125"/>
              <a:gd name="T32" fmla="*/ 795 w 1488"/>
              <a:gd name="T33" fmla="*/ 425 h 2125"/>
              <a:gd name="T34" fmla="*/ 770 w 1488"/>
              <a:gd name="T35" fmla="*/ 478 h 2125"/>
              <a:gd name="T36" fmla="*/ 875 w 1488"/>
              <a:gd name="T37" fmla="*/ 774 h 2125"/>
              <a:gd name="T38" fmla="*/ 911 w 1488"/>
              <a:gd name="T39" fmla="*/ 798 h 2125"/>
              <a:gd name="T40" fmla="*/ 1067 w 1488"/>
              <a:gd name="T41" fmla="*/ 1110 h 2125"/>
              <a:gd name="T42" fmla="*/ 1219 w 1488"/>
              <a:gd name="T43" fmla="*/ 1345 h 2125"/>
              <a:gd name="T44" fmla="*/ 1413 w 1488"/>
              <a:gd name="T45" fmla="*/ 1766 h 2125"/>
              <a:gd name="T46" fmla="*/ 1458 w 1488"/>
              <a:gd name="T47" fmla="*/ 1857 h 2125"/>
              <a:gd name="T48" fmla="*/ 1470 w 1488"/>
              <a:gd name="T49" fmla="*/ 1962 h 2125"/>
              <a:gd name="T50" fmla="*/ 1402 w 1488"/>
              <a:gd name="T51" fmla="*/ 1964 h 2125"/>
              <a:gd name="T52" fmla="*/ 1333 w 1488"/>
              <a:gd name="T53" fmla="*/ 1894 h 2125"/>
              <a:gd name="T54" fmla="*/ 1260 w 1488"/>
              <a:gd name="T55" fmla="*/ 1869 h 2125"/>
              <a:gd name="T56" fmla="*/ 1040 w 1488"/>
              <a:gd name="T57" fmla="*/ 1499 h 2125"/>
              <a:gd name="T58" fmla="*/ 812 w 1488"/>
              <a:gd name="T59" fmla="*/ 1290 h 2125"/>
              <a:gd name="T60" fmla="*/ 748 w 1488"/>
              <a:gd name="T61" fmla="*/ 1710 h 2125"/>
              <a:gd name="T62" fmla="*/ 746 w 1488"/>
              <a:gd name="T63" fmla="*/ 1904 h 2125"/>
              <a:gd name="T64" fmla="*/ 737 w 1488"/>
              <a:gd name="T65" fmla="*/ 1994 h 2125"/>
              <a:gd name="T66" fmla="*/ 694 w 1488"/>
              <a:gd name="T67" fmla="*/ 2076 h 2125"/>
              <a:gd name="T68" fmla="*/ 630 w 1488"/>
              <a:gd name="T69" fmla="*/ 2124 h 2125"/>
              <a:gd name="T70" fmla="*/ 585 w 1488"/>
              <a:gd name="T71" fmla="*/ 2064 h 2125"/>
              <a:gd name="T72" fmla="*/ 587 w 1488"/>
              <a:gd name="T73" fmla="*/ 1969 h 2125"/>
              <a:gd name="T74" fmla="*/ 555 w 1488"/>
              <a:gd name="T75" fmla="*/ 1765 h 2125"/>
              <a:gd name="T76" fmla="*/ 566 w 1488"/>
              <a:gd name="T77" fmla="*/ 1355 h 2125"/>
              <a:gd name="T78" fmla="*/ 526 w 1488"/>
              <a:gd name="T79" fmla="*/ 1114 h 2125"/>
              <a:gd name="T80" fmla="*/ 505 w 1488"/>
              <a:gd name="T81" fmla="*/ 942 h 2125"/>
              <a:gd name="T82" fmla="*/ 312 w 1488"/>
              <a:gd name="T83" fmla="*/ 699 h 2125"/>
              <a:gd name="T84" fmla="*/ 87 w 1488"/>
              <a:gd name="T85" fmla="*/ 533 h 2125"/>
              <a:gd name="T86" fmla="*/ 3 w 1488"/>
              <a:gd name="T87" fmla="*/ 465 h 2125"/>
              <a:gd name="T88" fmla="*/ 1 w 1488"/>
              <a:gd name="T89" fmla="*/ 256 h 2125"/>
              <a:gd name="T90" fmla="*/ 81 w 1488"/>
              <a:gd name="T91" fmla="*/ 198 h 2125"/>
              <a:gd name="T92" fmla="*/ 40 w 1488"/>
              <a:gd name="T93" fmla="*/ 63 h 2125"/>
              <a:gd name="T94" fmla="*/ 55 w 1488"/>
              <a:gd name="T95" fmla="*/ 32 h 2125"/>
              <a:gd name="T96" fmla="*/ 67 w 1488"/>
              <a:gd name="T97" fmla="*/ 20 h 2125"/>
              <a:gd name="T98" fmla="*/ 121 w 1488"/>
              <a:gd name="T99" fmla="*/ 68 h 2125"/>
              <a:gd name="T100" fmla="*/ 116 w 1488"/>
              <a:gd name="T101" fmla="*/ 2 h 2125"/>
              <a:gd name="T102" fmla="*/ 139 w 1488"/>
              <a:gd name="T103" fmla="*/ 38 h 2125"/>
              <a:gd name="T104" fmla="*/ 191 w 1488"/>
              <a:gd name="T105" fmla="*/ 54 h 2125"/>
              <a:gd name="T106" fmla="*/ 185 w 1488"/>
              <a:gd name="T107" fmla="*/ 111 h 2125"/>
              <a:gd name="T108" fmla="*/ 151 w 1488"/>
              <a:gd name="T109" fmla="*/ 240 h 2125"/>
              <a:gd name="T110" fmla="*/ 160 w 1488"/>
              <a:gd name="T111" fmla="*/ 303 h 2125"/>
              <a:gd name="T112" fmla="*/ 225 w 1488"/>
              <a:gd name="T113" fmla="*/ 251 h 2125"/>
              <a:gd name="T114" fmla="*/ 304 w 1488"/>
              <a:gd name="T115" fmla="*/ 246 h 2125"/>
              <a:gd name="T116" fmla="*/ 353 w 1488"/>
              <a:gd name="T117" fmla="*/ 267 h 2125"/>
              <a:gd name="T118" fmla="*/ 401 w 1488"/>
              <a:gd name="T119" fmla="*/ 315 h 2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88" h="2125">
                <a:moveTo>
                  <a:pt x="401" y="315"/>
                </a:moveTo>
                <a:lnTo>
                  <a:pt x="401" y="315"/>
                </a:lnTo>
                <a:lnTo>
                  <a:pt x="422" y="328"/>
                </a:lnTo>
                <a:lnTo>
                  <a:pt x="454" y="347"/>
                </a:lnTo>
                <a:lnTo>
                  <a:pt x="454" y="347"/>
                </a:lnTo>
                <a:lnTo>
                  <a:pt x="464" y="354"/>
                </a:lnTo>
                <a:lnTo>
                  <a:pt x="473" y="360"/>
                </a:lnTo>
                <a:lnTo>
                  <a:pt x="477" y="363"/>
                </a:lnTo>
                <a:lnTo>
                  <a:pt x="480" y="364"/>
                </a:lnTo>
                <a:lnTo>
                  <a:pt x="484" y="364"/>
                </a:lnTo>
                <a:lnTo>
                  <a:pt x="486" y="363"/>
                </a:lnTo>
                <a:lnTo>
                  <a:pt x="486" y="363"/>
                </a:lnTo>
                <a:lnTo>
                  <a:pt x="493" y="358"/>
                </a:lnTo>
                <a:lnTo>
                  <a:pt x="502" y="351"/>
                </a:lnTo>
                <a:lnTo>
                  <a:pt x="518" y="342"/>
                </a:lnTo>
                <a:lnTo>
                  <a:pt x="518" y="342"/>
                </a:lnTo>
                <a:lnTo>
                  <a:pt x="522" y="340"/>
                </a:lnTo>
                <a:lnTo>
                  <a:pt x="525" y="339"/>
                </a:lnTo>
                <a:lnTo>
                  <a:pt x="529" y="339"/>
                </a:lnTo>
                <a:lnTo>
                  <a:pt x="539" y="336"/>
                </a:lnTo>
                <a:lnTo>
                  <a:pt x="539" y="336"/>
                </a:lnTo>
                <a:lnTo>
                  <a:pt x="543" y="335"/>
                </a:lnTo>
                <a:lnTo>
                  <a:pt x="549" y="331"/>
                </a:lnTo>
                <a:lnTo>
                  <a:pt x="559" y="323"/>
                </a:lnTo>
                <a:lnTo>
                  <a:pt x="587" y="296"/>
                </a:lnTo>
                <a:lnTo>
                  <a:pt x="601" y="284"/>
                </a:lnTo>
                <a:lnTo>
                  <a:pt x="614" y="272"/>
                </a:lnTo>
                <a:lnTo>
                  <a:pt x="626" y="264"/>
                </a:lnTo>
                <a:lnTo>
                  <a:pt x="631" y="263"/>
                </a:lnTo>
                <a:lnTo>
                  <a:pt x="635" y="262"/>
                </a:lnTo>
                <a:lnTo>
                  <a:pt x="635" y="262"/>
                </a:lnTo>
                <a:lnTo>
                  <a:pt x="722" y="262"/>
                </a:lnTo>
                <a:lnTo>
                  <a:pt x="779" y="263"/>
                </a:lnTo>
                <a:lnTo>
                  <a:pt x="822" y="262"/>
                </a:lnTo>
                <a:lnTo>
                  <a:pt x="822" y="262"/>
                </a:lnTo>
                <a:lnTo>
                  <a:pt x="852" y="259"/>
                </a:lnTo>
                <a:lnTo>
                  <a:pt x="887" y="256"/>
                </a:lnTo>
                <a:lnTo>
                  <a:pt x="926" y="252"/>
                </a:lnTo>
                <a:lnTo>
                  <a:pt x="966" y="251"/>
                </a:lnTo>
                <a:lnTo>
                  <a:pt x="966" y="251"/>
                </a:lnTo>
                <a:lnTo>
                  <a:pt x="1072" y="250"/>
                </a:lnTo>
                <a:lnTo>
                  <a:pt x="1121" y="250"/>
                </a:lnTo>
                <a:lnTo>
                  <a:pt x="1139" y="250"/>
                </a:lnTo>
                <a:lnTo>
                  <a:pt x="1147" y="251"/>
                </a:lnTo>
                <a:lnTo>
                  <a:pt x="1147" y="251"/>
                </a:lnTo>
                <a:lnTo>
                  <a:pt x="1172" y="259"/>
                </a:lnTo>
                <a:lnTo>
                  <a:pt x="1184" y="264"/>
                </a:lnTo>
                <a:lnTo>
                  <a:pt x="1189" y="267"/>
                </a:lnTo>
                <a:lnTo>
                  <a:pt x="1195" y="283"/>
                </a:lnTo>
                <a:lnTo>
                  <a:pt x="1195" y="283"/>
                </a:lnTo>
                <a:lnTo>
                  <a:pt x="1229" y="272"/>
                </a:lnTo>
                <a:lnTo>
                  <a:pt x="1257" y="266"/>
                </a:lnTo>
                <a:lnTo>
                  <a:pt x="1269" y="263"/>
                </a:lnTo>
                <a:lnTo>
                  <a:pt x="1280" y="262"/>
                </a:lnTo>
                <a:lnTo>
                  <a:pt x="1280" y="262"/>
                </a:lnTo>
                <a:lnTo>
                  <a:pt x="1302" y="262"/>
                </a:lnTo>
                <a:lnTo>
                  <a:pt x="1330" y="262"/>
                </a:lnTo>
                <a:lnTo>
                  <a:pt x="1354" y="264"/>
                </a:lnTo>
                <a:lnTo>
                  <a:pt x="1362" y="266"/>
                </a:lnTo>
                <a:lnTo>
                  <a:pt x="1365" y="267"/>
                </a:lnTo>
                <a:lnTo>
                  <a:pt x="1365" y="267"/>
                </a:lnTo>
                <a:lnTo>
                  <a:pt x="1365" y="268"/>
                </a:lnTo>
                <a:lnTo>
                  <a:pt x="1368" y="270"/>
                </a:lnTo>
                <a:lnTo>
                  <a:pt x="1370" y="274"/>
                </a:lnTo>
                <a:lnTo>
                  <a:pt x="1370" y="275"/>
                </a:lnTo>
                <a:lnTo>
                  <a:pt x="1369" y="276"/>
                </a:lnTo>
                <a:lnTo>
                  <a:pt x="1360" y="278"/>
                </a:lnTo>
                <a:lnTo>
                  <a:pt x="1360" y="278"/>
                </a:lnTo>
                <a:lnTo>
                  <a:pt x="1341" y="280"/>
                </a:lnTo>
                <a:lnTo>
                  <a:pt x="1320" y="283"/>
                </a:lnTo>
                <a:lnTo>
                  <a:pt x="1304" y="287"/>
                </a:lnTo>
                <a:lnTo>
                  <a:pt x="1301" y="288"/>
                </a:lnTo>
                <a:lnTo>
                  <a:pt x="1301" y="288"/>
                </a:lnTo>
                <a:lnTo>
                  <a:pt x="1301" y="288"/>
                </a:lnTo>
                <a:lnTo>
                  <a:pt x="1342" y="284"/>
                </a:lnTo>
                <a:lnTo>
                  <a:pt x="1356" y="283"/>
                </a:lnTo>
                <a:lnTo>
                  <a:pt x="1368" y="284"/>
                </a:lnTo>
                <a:lnTo>
                  <a:pt x="1377" y="286"/>
                </a:lnTo>
                <a:lnTo>
                  <a:pt x="1380" y="287"/>
                </a:lnTo>
                <a:lnTo>
                  <a:pt x="1381" y="288"/>
                </a:lnTo>
                <a:lnTo>
                  <a:pt x="1381" y="288"/>
                </a:lnTo>
                <a:lnTo>
                  <a:pt x="1384" y="295"/>
                </a:lnTo>
                <a:lnTo>
                  <a:pt x="1386" y="300"/>
                </a:lnTo>
                <a:lnTo>
                  <a:pt x="1388" y="303"/>
                </a:lnTo>
                <a:lnTo>
                  <a:pt x="1388" y="304"/>
                </a:lnTo>
                <a:lnTo>
                  <a:pt x="1386" y="304"/>
                </a:lnTo>
                <a:lnTo>
                  <a:pt x="1386" y="304"/>
                </a:lnTo>
                <a:lnTo>
                  <a:pt x="1338" y="310"/>
                </a:lnTo>
                <a:lnTo>
                  <a:pt x="1338" y="310"/>
                </a:lnTo>
                <a:lnTo>
                  <a:pt x="1348" y="310"/>
                </a:lnTo>
                <a:lnTo>
                  <a:pt x="1368" y="311"/>
                </a:lnTo>
                <a:lnTo>
                  <a:pt x="1377" y="312"/>
                </a:lnTo>
                <a:lnTo>
                  <a:pt x="1388" y="315"/>
                </a:lnTo>
                <a:lnTo>
                  <a:pt x="1394" y="318"/>
                </a:lnTo>
                <a:lnTo>
                  <a:pt x="1396" y="319"/>
                </a:lnTo>
                <a:lnTo>
                  <a:pt x="1397" y="320"/>
                </a:lnTo>
                <a:lnTo>
                  <a:pt x="1397" y="320"/>
                </a:lnTo>
                <a:lnTo>
                  <a:pt x="1398" y="323"/>
                </a:lnTo>
                <a:lnTo>
                  <a:pt x="1402" y="326"/>
                </a:lnTo>
                <a:lnTo>
                  <a:pt x="1409" y="330"/>
                </a:lnTo>
                <a:lnTo>
                  <a:pt x="1410" y="331"/>
                </a:lnTo>
                <a:lnTo>
                  <a:pt x="1410" y="332"/>
                </a:lnTo>
                <a:lnTo>
                  <a:pt x="1406" y="334"/>
                </a:lnTo>
                <a:lnTo>
                  <a:pt x="1397" y="336"/>
                </a:lnTo>
                <a:lnTo>
                  <a:pt x="1397" y="336"/>
                </a:lnTo>
                <a:lnTo>
                  <a:pt x="1369" y="340"/>
                </a:lnTo>
                <a:lnTo>
                  <a:pt x="1337" y="344"/>
                </a:lnTo>
                <a:lnTo>
                  <a:pt x="1301" y="347"/>
                </a:lnTo>
                <a:lnTo>
                  <a:pt x="1301" y="347"/>
                </a:lnTo>
                <a:lnTo>
                  <a:pt x="1342" y="359"/>
                </a:lnTo>
                <a:lnTo>
                  <a:pt x="1369" y="367"/>
                </a:lnTo>
                <a:lnTo>
                  <a:pt x="1378" y="371"/>
                </a:lnTo>
                <a:lnTo>
                  <a:pt x="1381" y="372"/>
                </a:lnTo>
                <a:lnTo>
                  <a:pt x="1381" y="374"/>
                </a:lnTo>
                <a:lnTo>
                  <a:pt x="1381" y="374"/>
                </a:lnTo>
                <a:lnTo>
                  <a:pt x="1378" y="378"/>
                </a:lnTo>
                <a:lnTo>
                  <a:pt x="1377" y="379"/>
                </a:lnTo>
                <a:lnTo>
                  <a:pt x="1374" y="380"/>
                </a:lnTo>
                <a:lnTo>
                  <a:pt x="1369" y="383"/>
                </a:lnTo>
                <a:lnTo>
                  <a:pt x="1364" y="384"/>
                </a:lnTo>
                <a:lnTo>
                  <a:pt x="1344" y="384"/>
                </a:lnTo>
                <a:lnTo>
                  <a:pt x="1344" y="384"/>
                </a:lnTo>
                <a:lnTo>
                  <a:pt x="1316" y="382"/>
                </a:lnTo>
                <a:lnTo>
                  <a:pt x="1289" y="379"/>
                </a:lnTo>
                <a:lnTo>
                  <a:pt x="1269" y="376"/>
                </a:lnTo>
                <a:lnTo>
                  <a:pt x="1264" y="378"/>
                </a:lnTo>
                <a:lnTo>
                  <a:pt x="1264" y="378"/>
                </a:lnTo>
                <a:lnTo>
                  <a:pt x="1264" y="379"/>
                </a:lnTo>
                <a:lnTo>
                  <a:pt x="1264" y="379"/>
                </a:lnTo>
                <a:lnTo>
                  <a:pt x="1290" y="412"/>
                </a:lnTo>
                <a:lnTo>
                  <a:pt x="1297" y="423"/>
                </a:lnTo>
                <a:lnTo>
                  <a:pt x="1302" y="433"/>
                </a:lnTo>
                <a:lnTo>
                  <a:pt x="1304" y="437"/>
                </a:lnTo>
                <a:lnTo>
                  <a:pt x="1302" y="438"/>
                </a:lnTo>
                <a:lnTo>
                  <a:pt x="1301" y="438"/>
                </a:lnTo>
                <a:lnTo>
                  <a:pt x="1301" y="438"/>
                </a:lnTo>
                <a:lnTo>
                  <a:pt x="1293" y="435"/>
                </a:lnTo>
                <a:lnTo>
                  <a:pt x="1289" y="431"/>
                </a:lnTo>
                <a:lnTo>
                  <a:pt x="1282" y="429"/>
                </a:lnTo>
                <a:lnTo>
                  <a:pt x="1269" y="422"/>
                </a:lnTo>
                <a:lnTo>
                  <a:pt x="1269" y="422"/>
                </a:lnTo>
                <a:lnTo>
                  <a:pt x="1253" y="415"/>
                </a:lnTo>
                <a:lnTo>
                  <a:pt x="1241" y="411"/>
                </a:lnTo>
                <a:lnTo>
                  <a:pt x="1231" y="407"/>
                </a:lnTo>
                <a:lnTo>
                  <a:pt x="1221" y="400"/>
                </a:lnTo>
                <a:lnTo>
                  <a:pt x="1221" y="400"/>
                </a:lnTo>
                <a:lnTo>
                  <a:pt x="1209" y="390"/>
                </a:lnTo>
                <a:lnTo>
                  <a:pt x="1193" y="378"/>
                </a:lnTo>
                <a:lnTo>
                  <a:pt x="1173" y="363"/>
                </a:lnTo>
                <a:lnTo>
                  <a:pt x="1173" y="363"/>
                </a:lnTo>
                <a:lnTo>
                  <a:pt x="1173" y="366"/>
                </a:lnTo>
                <a:lnTo>
                  <a:pt x="1173" y="374"/>
                </a:lnTo>
                <a:lnTo>
                  <a:pt x="1172" y="378"/>
                </a:lnTo>
                <a:lnTo>
                  <a:pt x="1169" y="383"/>
                </a:lnTo>
                <a:lnTo>
                  <a:pt x="1164" y="387"/>
                </a:lnTo>
                <a:lnTo>
                  <a:pt x="1157" y="390"/>
                </a:lnTo>
                <a:lnTo>
                  <a:pt x="1157" y="390"/>
                </a:lnTo>
                <a:lnTo>
                  <a:pt x="1147" y="391"/>
                </a:lnTo>
                <a:lnTo>
                  <a:pt x="1133" y="392"/>
                </a:lnTo>
                <a:lnTo>
                  <a:pt x="1099" y="391"/>
                </a:lnTo>
                <a:lnTo>
                  <a:pt x="1060" y="390"/>
                </a:lnTo>
                <a:lnTo>
                  <a:pt x="1024" y="390"/>
                </a:lnTo>
                <a:lnTo>
                  <a:pt x="1024" y="390"/>
                </a:lnTo>
                <a:lnTo>
                  <a:pt x="978" y="394"/>
                </a:lnTo>
                <a:lnTo>
                  <a:pt x="914" y="400"/>
                </a:lnTo>
                <a:lnTo>
                  <a:pt x="856" y="407"/>
                </a:lnTo>
                <a:lnTo>
                  <a:pt x="827" y="411"/>
                </a:lnTo>
                <a:lnTo>
                  <a:pt x="827" y="411"/>
                </a:lnTo>
                <a:lnTo>
                  <a:pt x="814" y="416"/>
                </a:lnTo>
                <a:lnTo>
                  <a:pt x="795" y="425"/>
                </a:lnTo>
                <a:lnTo>
                  <a:pt x="778" y="433"/>
                </a:lnTo>
                <a:lnTo>
                  <a:pt x="768" y="438"/>
                </a:lnTo>
                <a:lnTo>
                  <a:pt x="768" y="438"/>
                </a:lnTo>
                <a:lnTo>
                  <a:pt x="767" y="441"/>
                </a:lnTo>
                <a:lnTo>
                  <a:pt x="767" y="445"/>
                </a:lnTo>
                <a:lnTo>
                  <a:pt x="767" y="454"/>
                </a:lnTo>
                <a:lnTo>
                  <a:pt x="768" y="470"/>
                </a:lnTo>
                <a:lnTo>
                  <a:pt x="768" y="470"/>
                </a:lnTo>
                <a:lnTo>
                  <a:pt x="768" y="475"/>
                </a:lnTo>
                <a:lnTo>
                  <a:pt x="770" y="478"/>
                </a:lnTo>
                <a:lnTo>
                  <a:pt x="768" y="481"/>
                </a:lnTo>
                <a:lnTo>
                  <a:pt x="768" y="481"/>
                </a:lnTo>
                <a:lnTo>
                  <a:pt x="771" y="491"/>
                </a:lnTo>
                <a:lnTo>
                  <a:pt x="782" y="519"/>
                </a:lnTo>
                <a:lnTo>
                  <a:pt x="812" y="603"/>
                </a:lnTo>
                <a:lnTo>
                  <a:pt x="859" y="731"/>
                </a:lnTo>
                <a:lnTo>
                  <a:pt x="859" y="731"/>
                </a:lnTo>
                <a:lnTo>
                  <a:pt x="866" y="754"/>
                </a:lnTo>
                <a:lnTo>
                  <a:pt x="870" y="766"/>
                </a:lnTo>
                <a:lnTo>
                  <a:pt x="875" y="774"/>
                </a:lnTo>
                <a:lnTo>
                  <a:pt x="875" y="774"/>
                </a:lnTo>
                <a:lnTo>
                  <a:pt x="878" y="777"/>
                </a:lnTo>
                <a:lnTo>
                  <a:pt x="883" y="778"/>
                </a:lnTo>
                <a:lnTo>
                  <a:pt x="892" y="781"/>
                </a:lnTo>
                <a:lnTo>
                  <a:pt x="902" y="783"/>
                </a:lnTo>
                <a:lnTo>
                  <a:pt x="904" y="786"/>
                </a:lnTo>
                <a:lnTo>
                  <a:pt x="907" y="790"/>
                </a:lnTo>
                <a:lnTo>
                  <a:pt x="907" y="790"/>
                </a:lnTo>
                <a:lnTo>
                  <a:pt x="908" y="794"/>
                </a:lnTo>
                <a:lnTo>
                  <a:pt x="911" y="798"/>
                </a:lnTo>
                <a:lnTo>
                  <a:pt x="918" y="806"/>
                </a:lnTo>
                <a:lnTo>
                  <a:pt x="922" y="813"/>
                </a:lnTo>
                <a:lnTo>
                  <a:pt x="923" y="815"/>
                </a:lnTo>
                <a:lnTo>
                  <a:pt x="923" y="817"/>
                </a:lnTo>
                <a:lnTo>
                  <a:pt x="923" y="817"/>
                </a:lnTo>
                <a:lnTo>
                  <a:pt x="928" y="831"/>
                </a:lnTo>
                <a:lnTo>
                  <a:pt x="944" y="866"/>
                </a:lnTo>
                <a:lnTo>
                  <a:pt x="995" y="969"/>
                </a:lnTo>
                <a:lnTo>
                  <a:pt x="1048" y="1074"/>
                </a:lnTo>
                <a:lnTo>
                  <a:pt x="1067" y="1110"/>
                </a:lnTo>
                <a:lnTo>
                  <a:pt x="1073" y="1121"/>
                </a:lnTo>
                <a:lnTo>
                  <a:pt x="1077" y="1126"/>
                </a:lnTo>
                <a:lnTo>
                  <a:pt x="1077" y="1126"/>
                </a:lnTo>
                <a:lnTo>
                  <a:pt x="1085" y="1135"/>
                </a:lnTo>
                <a:lnTo>
                  <a:pt x="1099" y="1153"/>
                </a:lnTo>
                <a:lnTo>
                  <a:pt x="1136" y="1203"/>
                </a:lnTo>
                <a:lnTo>
                  <a:pt x="1195" y="1286"/>
                </a:lnTo>
                <a:lnTo>
                  <a:pt x="1195" y="1286"/>
                </a:lnTo>
                <a:lnTo>
                  <a:pt x="1203" y="1305"/>
                </a:lnTo>
                <a:lnTo>
                  <a:pt x="1219" y="1345"/>
                </a:lnTo>
                <a:lnTo>
                  <a:pt x="1260" y="1458"/>
                </a:lnTo>
                <a:lnTo>
                  <a:pt x="1317" y="1622"/>
                </a:lnTo>
                <a:lnTo>
                  <a:pt x="1317" y="1622"/>
                </a:lnTo>
                <a:lnTo>
                  <a:pt x="1333" y="1645"/>
                </a:lnTo>
                <a:lnTo>
                  <a:pt x="1365" y="1692"/>
                </a:lnTo>
                <a:lnTo>
                  <a:pt x="1398" y="1738"/>
                </a:lnTo>
                <a:lnTo>
                  <a:pt x="1409" y="1756"/>
                </a:lnTo>
                <a:lnTo>
                  <a:pt x="1412" y="1762"/>
                </a:lnTo>
                <a:lnTo>
                  <a:pt x="1413" y="1766"/>
                </a:lnTo>
                <a:lnTo>
                  <a:pt x="1413" y="1766"/>
                </a:lnTo>
                <a:lnTo>
                  <a:pt x="1414" y="1777"/>
                </a:lnTo>
                <a:lnTo>
                  <a:pt x="1416" y="1785"/>
                </a:lnTo>
                <a:lnTo>
                  <a:pt x="1418" y="1793"/>
                </a:lnTo>
                <a:lnTo>
                  <a:pt x="1418" y="1793"/>
                </a:lnTo>
                <a:lnTo>
                  <a:pt x="1421" y="1798"/>
                </a:lnTo>
                <a:lnTo>
                  <a:pt x="1424" y="1802"/>
                </a:lnTo>
                <a:lnTo>
                  <a:pt x="1424" y="1804"/>
                </a:lnTo>
                <a:lnTo>
                  <a:pt x="1424" y="1804"/>
                </a:lnTo>
                <a:lnTo>
                  <a:pt x="1434" y="1820"/>
                </a:lnTo>
                <a:lnTo>
                  <a:pt x="1458" y="1857"/>
                </a:lnTo>
                <a:lnTo>
                  <a:pt x="1470" y="1878"/>
                </a:lnTo>
                <a:lnTo>
                  <a:pt x="1481" y="1898"/>
                </a:lnTo>
                <a:lnTo>
                  <a:pt x="1488" y="1916"/>
                </a:lnTo>
                <a:lnTo>
                  <a:pt x="1488" y="1921"/>
                </a:lnTo>
                <a:lnTo>
                  <a:pt x="1488" y="1926"/>
                </a:lnTo>
                <a:lnTo>
                  <a:pt x="1488" y="1926"/>
                </a:lnTo>
                <a:lnTo>
                  <a:pt x="1484" y="1941"/>
                </a:lnTo>
                <a:lnTo>
                  <a:pt x="1478" y="1953"/>
                </a:lnTo>
                <a:lnTo>
                  <a:pt x="1476" y="1958"/>
                </a:lnTo>
                <a:lnTo>
                  <a:pt x="1470" y="1962"/>
                </a:lnTo>
                <a:lnTo>
                  <a:pt x="1465" y="1966"/>
                </a:lnTo>
                <a:lnTo>
                  <a:pt x="1456" y="1969"/>
                </a:lnTo>
                <a:lnTo>
                  <a:pt x="1456" y="1969"/>
                </a:lnTo>
                <a:lnTo>
                  <a:pt x="1437" y="1972"/>
                </a:lnTo>
                <a:lnTo>
                  <a:pt x="1421" y="1972"/>
                </a:lnTo>
                <a:lnTo>
                  <a:pt x="1416" y="1972"/>
                </a:lnTo>
                <a:lnTo>
                  <a:pt x="1410" y="1969"/>
                </a:lnTo>
                <a:lnTo>
                  <a:pt x="1405" y="1966"/>
                </a:lnTo>
                <a:lnTo>
                  <a:pt x="1402" y="1964"/>
                </a:lnTo>
                <a:lnTo>
                  <a:pt x="1402" y="1964"/>
                </a:lnTo>
                <a:lnTo>
                  <a:pt x="1394" y="1949"/>
                </a:lnTo>
                <a:lnTo>
                  <a:pt x="1384" y="1926"/>
                </a:lnTo>
                <a:lnTo>
                  <a:pt x="1370" y="1905"/>
                </a:lnTo>
                <a:lnTo>
                  <a:pt x="1365" y="1898"/>
                </a:lnTo>
                <a:lnTo>
                  <a:pt x="1360" y="1894"/>
                </a:lnTo>
                <a:lnTo>
                  <a:pt x="1360" y="1894"/>
                </a:lnTo>
                <a:lnTo>
                  <a:pt x="1352" y="1893"/>
                </a:lnTo>
                <a:lnTo>
                  <a:pt x="1348" y="1893"/>
                </a:lnTo>
                <a:lnTo>
                  <a:pt x="1333" y="1894"/>
                </a:lnTo>
                <a:lnTo>
                  <a:pt x="1333" y="1894"/>
                </a:lnTo>
                <a:lnTo>
                  <a:pt x="1328" y="1896"/>
                </a:lnTo>
                <a:lnTo>
                  <a:pt x="1321" y="1897"/>
                </a:lnTo>
                <a:lnTo>
                  <a:pt x="1314" y="1900"/>
                </a:lnTo>
                <a:lnTo>
                  <a:pt x="1308" y="1902"/>
                </a:lnTo>
                <a:lnTo>
                  <a:pt x="1301" y="1902"/>
                </a:lnTo>
                <a:lnTo>
                  <a:pt x="1293" y="1901"/>
                </a:lnTo>
                <a:lnTo>
                  <a:pt x="1284" y="1897"/>
                </a:lnTo>
                <a:lnTo>
                  <a:pt x="1274" y="1889"/>
                </a:lnTo>
                <a:lnTo>
                  <a:pt x="1274" y="1889"/>
                </a:lnTo>
                <a:lnTo>
                  <a:pt x="1260" y="1869"/>
                </a:lnTo>
                <a:lnTo>
                  <a:pt x="1235" y="1833"/>
                </a:lnTo>
                <a:lnTo>
                  <a:pt x="1173" y="1734"/>
                </a:lnTo>
                <a:lnTo>
                  <a:pt x="1113" y="1636"/>
                </a:lnTo>
                <a:lnTo>
                  <a:pt x="1092" y="1600"/>
                </a:lnTo>
                <a:lnTo>
                  <a:pt x="1083" y="1580"/>
                </a:lnTo>
                <a:lnTo>
                  <a:pt x="1083" y="1580"/>
                </a:lnTo>
                <a:lnTo>
                  <a:pt x="1072" y="1556"/>
                </a:lnTo>
                <a:lnTo>
                  <a:pt x="1057" y="1530"/>
                </a:lnTo>
                <a:lnTo>
                  <a:pt x="1040" y="1499"/>
                </a:lnTo>
                <a:lnTo>
                  <a:pt x="1040" y="1499"/>
                </a:lnTo>
                <a:lnTo>
                  <a:pt x="942" y="1397"/>
                </a:lnTo>
                <a:lnTo>
                  <a:pt x="871" y="1326"/>
                </a:lnTo>
                <a:lnTo>
                  <a:pt x="846" y="1302"/>
                </a:lnTo>
                <a:lnTo>
                  <a:pt x="836" y="1294"/>
                </a:lnTo>
                <a:lnTo>
                  <a:pt x="832" y="1291"/>
                </a:lnTo>
                <a:lnTo>
                  <a:pt x="832" y="1291"/>
                </a:lnTo>
                <a:lnTo>
                  <a:pt x="827" y="1290"/>
                </a:lnTo>
                <a:lnTo>
                  <a:pt x="822" y="1289"/>
                </a:lnTo>
                <a:lnTo>
                  <a:pt x="818" y="1289"/>
                </a:lnTo>
                <a:lnTo>
                  <a:pt x="812" y="1290"/>
                </a:lnTo>
                <a:lnTo>
                  <a:pt x="808" y="1291"/>
                </a:lnTo>
                <a:lnTo>
                  <a:pt x="806" y="1294"/>
                </a:lnTo>
                <a:lnTo>
                  <a:pt x="803" y="1298"/>
                </a:lnTo>
                <a:lnTo>
                  <a:pt x="800" y="1302"/>
                </a:lnTo>
                <a:lnTo>
                  <a:pt x="800" y="1302"/>
                </a:lnTo>
                <a:lnTo>
                  <a:pt x="796" y="1323"/>
                </a:lnTo>
                <a:lnTo>
                  <a:pt x="790" y="1373"/>
                </a:lnTo>
                <a:lnTo>
                  <a:pt x="771" y="1516"/>
                </a:lnTo>
                <a:lnTo>
                  <a:pt x="754" y="1661"/>
                </a:lnTo>
                <a:lnTo>
                  <a:pt x="748" y="1710"/>
                </a:lnTo>
                <a:lnTo>
                  <a:pt x="747" y="1734"/>
                </a:lnTo>
                <a:lnTo>
                  <a:pt x="747" y="1734"/>
                </a:lnTo>
                <a:lnTo>
                  <a:pt x="748" y="1760"/>
                </a:lnTo>
                <a:lnTo>
                  <a:pt x="750" y="1800"/>
                </a:lnTo>
                <a:lnTo>
                  <a:pt x="748" y="1840"/>
                </a:lnTo>
                <a:lnTo>
                  <a:pt x="748" y="1856"/>
                </a:lnTo>
                <a:lnTo>
                  <a:pt x="747" y="1868"/>
                </a:lnTo>
                <a:lnTo>
                  <a:pt x="747" y="1868"/>
                </a:lnTo>
                <a:lnTo>
                  <a:pt x="746" y="1885"/>
                </a:lnTo>
                <a:lnTo>
                  <a:pt x="746" y="1904"/>
                </a:lnTo>
                <a:lnTo>
                  <a:pt x="747" y="1921"/>
                </a:lnTo>
                <a:lnTo>
                  <a:pt x="747" y="1937"/>
                </a:lnTo>
                <a:lnTo>
                  <a:pt x="747" y="1937"/>
                </a:lnTo>
                <a:lnTo>
                  <a:pt x="743" y="1966"/>
                </a:lnTo>
                <a:lnTo>
                  <a:pt x="742" y="1978"/>
                </a:lnTo>
                <a:lnTo>
                  <a:pt x="742" y="1985"/>
                </a:lnTo>
                <a:lnTo>
                  <a:pt x="742" y="1985"/>
                </a:lnTo>
                <a:lnTo>
                  <a:pt x="742" y="1988"/>
                </a:lnTo>
                <a:lnTo>
                  <a:pt x="741" y="1990"/>
                </a:lnTo>
                <a:lnTo>
                  <a:pt x="737" y="1994"/>
                </a:lnTo>
                <a:lnTo>
                  <a:pt x="731" y="2001"/>
                </a:lnTo>
                <a:lnTo>
                  <a:pt x="731" y="2001"/>
                </a:lnTo>
                <a:lnTo>
                  <a:pt x="723" y="2012"/>
                </a:lnTo>
                <a:lnTo>
                  <a:pt x="718" y="2021"/>
                </a:lnTo>
                <a:lnTo>
                  <a:pt x="715" y="2028"/>
                </a:lnTo>
                <a:lnTo>
                  <a:pt x="715" y="2028"/>
                </a:lnTo>
                <a:lnTo>
                  <a:pt x="714" y="2034"/>
                </a:lnTo>
                <a:lnTo>
                  <a:pt x="709" y="2046"/>
                </a:lnTo>
                <a:lnTo>
                  <a:pt x="703" y="2061"/>
                </a:lnTo>
                <a:lnTo>
                  <a:pt x="694" y="2076"/>
                </a:lnTo>
                <a:lnTo>
                  <a:pt x="694" y="2076"/>
                </a:lnTo>
                <a:lnTo>
                  <a:pt x="682" y="2092"/>
                </a:lnTo>
                <a:lnTo>
                  <a:pt x="674" y="2101"/>
                </a:lnTo>
                <a:lnTo>
                  <a:pt x="666" y="2109"/>
                </a:lnTo>
                <a:lnTo>
                  <a:pt x="657" y="2117"/>
                </a:lnTo>
                <a:lnTo>
                  <a:pt x="647" y="2122"/>
                </a:lnTo>
                <a:lnTo>
                  <a:pt x="639" y="2125"/>
                </a:lnTo>
                <a:lnTo>
                  <a:pt x="634" y="2125"/>
                </a:lnTo>
                <a:lnTo>
                  <a:pt x="630" y="2124"/>
                </a:lnTo>
                <a:lnTo>
                  <a:pt x="630" y="2124"/>
                </a:lnTo>
                <a:lnTo>
                  <a:pt x="614" y="2117"/>
                </a:lnTo>
                <a:lnTo>
                  <a:pt x="609" y="2113"/>
                </a:lnTo>
                <a:lnTo>
                  <a:pt x="603" y="2109"/>
                </a:lnTo>
                <a:lnTo>
                  <a:pt x="598" y="2104"/>
                </a:lnTo>
                <a:lnTo>
                  <a:pt x="594" y="2098"/>
                </a:lnTo>
                <a:lnTo>
                  <a:pt x="590" y="2093"/>
                </a:lnTo>
                <a:lnTo>
                  <a:pt x="587" y="2086"/>
                </a:lnTo>
                <a:lnTo>
                  <a:pt x="587" y="2086"/>
                </a:lnTo>
                <a:lnTo>
                  <a:pt x="586" y="2077"/>
                </a:lnTo>
                <a:lnTo>
                  <a:pt x="585" y="2064"/>
                </a:lnTo>
                <a:lnTo>
                  <a:pt x="586" y="2030"/>
                </a:lnTo>
                <a:lnTo>
                  <a:pt x="587" y="2001"/>
                </a:lnTo>
                <a:lnTo>
                  <a:pt x="587" y="1990"/>
                </a:lnTo>
                <a:lnTo>
                  <a:pt x="587" y="1985"/>
                </a:lnTo>
                <a:lnTo>
                  <a:pt x="587" y="1985"/>
                </a:lnTo>
                <a:lnTo>
                  <a:pt x="587" y="1981"/>
                </a:lnTo>
                <a:lnTo>
                  <a:pt x="587" y="1976"/>
                </a:lnTo>
                <a:lnTo>
                  <a:pt x="589" y="1972"/>
                </a:lnTo>
                <a:lnTo>
                  <a:pt x="589" y="1970"/>
                </a:lnTo>
                <a:lnTo>
                  <a:pt x="587" y="1969"/>
                </a:lnTo>
                <a:lnTo>
                  <a:pt x="587" y="1969"/>
                </a:lnTo>
                <a:lnTo>
                  <a:pt x="582" y="1968"/>
                </a:lnTo>
                <a:lnTo>
                  <a:pt x="577" y="1966"/>
                </a:lnTo>
                <a:lnTo>
                  <a:pt x="570" y="1964"/>
                </a:lnTo>
                <a:lnTo>
                  <a:pt x="567" y="1962"/>
                </a:lnTo>
                <a:lnTo>
                  <a:pt x="566" y="1958"/>
                </a:lnTo>
                <a:lnTo>
                  <a:pt x="566" y="1958"/>
                </a:lnTo>
                <a:lnTo>
                  <a:pt x="563" y="1920"/>
                </a:lnTo>
                <a:lnTo>
                  <a:pt x="558" y="1844"/>
                </a:lnTo>
                <a:lnTo>
                  <a:pt x="555" y="1765"/>
                </a:lnTo>
                <a:lnTo>
                  <a:pt x="554" y="1736"/>
                </a:lnTo>
                <a:lnTo>
                  <a:pt x="555" y="1718"/>
                </a:lnTo>
                <a:lnTo>
                  <a:pt x="555" y="1718"/>
                </a:lnTo>
                <a:lnTo>
                  <a:pt x="557" y="1698"/>
                </a:lnTo>
                <a:lnTo>
                  <a:pt x="558" y="1660"/>
                </a:lnTo>
                <a:lnTo>
                  <a:pt x="559" y="1550"/>
                </a:lnTo>
                <a:lnTo>
                  <a:pt x="562" y="1434"/>
                </a:lnTo>
                <a:lnTo>
                  <a:pt x="563" y="1387"/>
                </a:lnTo>
                <a:lnTo>
                  <a:pt x="566" y="1355"/>
                </a:lnTo>
                <a:lnTo>
                  <a:pt x="566" y="1355"/>
                </a:lnTo>
                <a:lnTo>
                  <a:pt x="566" y="1343"/>
                </a:lnTo>
                <a:lnTo>
                  <a:pt x="566" y="1331"/>
                </a:lnTo>
                <a:lnTo>
                  <a:pt x="563" y="1306"/>
                </a:lnTo>
                <a:lnTo>
                  <a:pt x="558" y="1279"/>
                </a:lnTo>
                <a:lnTo>
                  <a:pt x="551" y="1253"/>
                </a:lnTo>
                <a:lnTo>
                  <a:pt x="537" y="1199"/>
                </a:lnTo>
                <a:lnTo>
                  <a:pt x="531" y="1175"/>
                </a:lnTo>
                <a:lnTo>
                  <a:pt x="529" y="1153"/>
                </a:lnTo>
                <a:lnTo>
                  <a:pt x="529" y="1153"/>
                </a:lnTo>
                <a:lnTo>
                  <a:pt x="526" y="1114"/>
                </a:lnTo>
                <a:lnTo>
                  <a:pt x="522" y="1085"/>
                </a:lnTo>
                <a:lnTo>
                  <a:pt x="518" y="1057"/>
                </a:lnTo>
                <a:lnTo>
                  <a:pt x="518" y="1057"/>
                </a:lnTo>
                <a:lnTo>
                  <a:pt x="514" y="1029"/>
                </a:lnTo>
                <a:lnTo>
                  <a:pt x="507" y="987"/>
                </a:lnTo>
                <a:lnTo>
                  <a:pt x="507" y="987"/>
                </a:lnTo>
                <a:lnTo>
                  <a:pt x="506" y="975"/>
                </a:lnTo>
                <a:lnTo>
                  <a:pt x="506" y="962"/>
                </a:lnTo>
                <a:lnTo>
                  <a:pt x="506" y="949"/>
                </a:lnTo>
                <a:lnTo>
                  <a:pt x="505" y="942"/>
                </a:lnTo>
                <a:lnTo>
                  <a:pt x="502" y="934"/>
                </a:lnTo>
                <a:lnTo>
                  <a:pt x="502" y="934"/>
                </a:lnTo>
                <a:lnTo>
                  <a:pt x="493" y="915"/>
                </a:lnTo>
                <a:lnTo>
                  <a:pt x="481" y="894"/>
                </a:lnTo>
                <a:lnTo>
                  <a:pt x="468" y="871"/>
                </a:lnTo>
                <a:lnTo>
                  <a:pt x="454" y="854"/>
                </a:lnTo>
                <a:lnTo>
                  <a:pt x="454" y="854"/>
                </a:lnTo>
                <a:lnTo>
                  <a:pt x="417" y="813"/>
                </a:lnTo>
                <a:lnTo>
                  <a:pt x="349" y="738"/>
                </a:lnTo>
                <a:lnTo>
                  <a:pt x="312" y="699"/>
                </a:lnTo>
                <a:lnTo>
                  <a:pt x="277" y="665"/>
                </a:lnTo>
                <a:lnTo>
                  <a:pt x="249" y="639"/>
                </a:lnTo>
                <a:lnTo>
                  <a:pt x="238" y="630"/>
                </a:lnTo>
                <a:lnTo>
                  <a:pt x="231" y="625"/>
                </a:lnTo>
                <a:lnTo>
                  <a:pt x="231" y="625"/>
                </a:lnTo>
                <a:lnTo>
                  <a:pt x="177" y="593"/>
                </a:lnTo>
                <a:lnTo>
                  <a:pt x="152" y="578"/>
                </a:lnTo>
                <a:lnTo>
                  <a:pt x="135" y="566"/>
                </a:lnTo>
                <a:lnTo>
                  <a:pt x="135" y="566"/>
                </a:lnTo>
                <a:lnTo>
                  <a:pt x="87" y="533"/>
                </a:lnTo>
                <a:lnTo>
                  <a:pt x="57" y="511"/>
                </a:lnTo>
                <a:lnTo>
                  <a:pt x="39" y="497"/>
                </a:lnTo>
                <a:lnTo>
                  <a:pt x="39" y="497"/>
                </a:lnTo>
                <a:lnTo>
                  <a:pt x="33" y="493"/>
                </a:lnTo>
                <a:lnTo>
                  <a:pt x="27" y="490"/>
                </a:lnTo>
                <a:lnTo>
                  <a:pt x="21" y="489"/>
                </a:lnTo>
                <a:lnTo>
                  <a:pt x="16" y="487"/>
                </a:lnTo>
                <a:lnTo>
                  <a:pt x="11" y="483"/>
                </a:lnTo>
                <a:lnTo>
                  <a:pt x="7" y="477"/>
                </a:lnTo>
                <a:lnTo>
                  <a:pt x="3" y="465"/>
                </a:lnTo>
                <a:lnTo>
                  <a:pt x="1" y="449"/>
                </a:lnTo>
                <a:lnTo>
                  <a:pt x="1" y="449"/>
                </a:lnTo>
                <a:lnTo>
                  <a:pt x="0" y="410"/>
                </a:lnTo>
                <a:lnTo>
                  <a:pt x="0" y="376"/>
                </a:lnTo>
                <a:lnTo>
                  <a:pt x="0" y="348"/>
                </a:lnTo>
                <a:lnTo>
                  <a:pt x="1" y="331"/>
                </a:lnTo>
                <a:lnTo>
                  <a:pt x="1" y="331"/>
                </a:lnTo>
                <a:lnTo>
                  <a:pt x="3" y="312"/>
                </a:lnTo>
                <a:lnTo>
                  <a:pt x="1" y="287"/>
                </a:lnTo>
                <a:lnTo>
                  <a:pt x="1" y="256"/>
                </a:lnTo>
                <a:lnTo>
                  <a:pt x="1" y="256"/>
                </a:lnTo>
                <a:lnTo>
                  <a:pt x="4" y="255"/>
                </a:lnTo>
                <a:lnTo>
                  <a:pt x="17" y="251"/>
                </a:lnTo>
                <a:lnTo>
                  <a:pt x="17" y="251"/>
                </a:lnTo>
                <a:lnTo>
                  <a:pt x="31" y="248"/>
                </a:lnTo>
                <a:lnTo>
                  <a:pt x="47" y="247"/>
                </a:lnTo>
                <a:lnTo>
                  <a:pt x="65" y="246"/>
                </a:lnTo>
                <a:lnTo>
                  <a:pt x="76" y="235"/>
                </a:lnTo>
                <a:lnTo>
                  <a:pt x="81" y="198"/>
                </a:lnTo>
                <a:lnTo>
                  <a:pt x="81" y="198"/>
                </a:lnTo>
                <a:lnTo>
                  <a:pt x="69" y="164"/>
                </a:lnTo>
                <a:lnTo>
                  <a:pt x="60" y="138"/>
                </a:lnTo>
                <a:lnTo>
                  <a:pt x="55" y="118"/>
                </a:lnTo>
                <a:lnTo>
                  <a:pt x="55" y="118"/>
                </a:lnTo>
                <a:lnTo>
                  <a:pt x="53" y="107"/>
                </a:lnTo>
                <a:lnTo>
                  <a:pt x="51" y="102"/>
                </a:lnTo>
                <a:lnTo>
                  <a:pt x="44" y="86"/>
                </a:lnTo>
                <a:lnTo>
                  <a:pt x="44" y="86"/>
                </a:lnTo>
                <a:lnTo>
                  <a:pt x="41" y="74"/>
                </a:lnTo>
                <a:lnTo>
                  <a:pt x="40" y="63"/>
                </a:lnTo>
                <a:lnTo>
                  <a:pt x="40" y="56"/>
                </a:lnTo>
                <a:lnTo>
                  <a:pt x="40" y="55"/>
                </a:lnTo>
                <a:lnTo>
                  <a:pt x="39" y="54"/>
                </a:lnTo>
                <a:lnTo>
                  <a:pt x="49" y="54"/>
                </a:lnTo>
                <a:lnTo>
                  <a:pt x="49" y="54"/>
                </a:lnTo>
                <a:lnTo>
                  <a:pt x="52" y="48"/>
                </a:lnTo>
                <a:lnTo>
                  <a:pt x="55" y="43"/>
                </a:lnTo>
                <a:lnTo>
                  <a:pt x="55" y="38"/>
                </a:lnTo>
                <a:lnTo>
                  <a:pt x="55" y="38"/>
                </a:lnTo>
                <a:lnTo>
                  <a:pt x="55" y="32"/>
                </a:lnTo>
                <a:lnTo>
                  <a:pt x="56" y="28"/>
                </a:lnTo>
                <a:lnTo>
                  <a:pt x="57" y="24"/>
                </a:lnTo>
                <a:lnTo>
                  <a:pt x="60" y="22"/>
                </a:lnTo>
                <a:lnTo>
                  <a:pt x="60" y="22"/>
                </a:lnTo>
                <a:lnTo>
                  <a:pt x="63" y="20"/>
                </a:lnTo>
                <a:lnTo>
                  <a:pt x="63" y="22"/>
                </a:lnTo>
                <a:lnTo>
                  <a:pt x="64" y="22"/>
                </a:lnTo>
                <a:lnTo>
                  <a:pt x="65" y="22"/>
                </a:lnTo>
                <a:lnTo>
                  <a:pt x="65" y="22"/>
                </a:lnTo>
                <a:lnTo>
                  <a:pt x="67" y="20"/>
                </a:lnTo>
                <a:lnTo>
                  <a:pt x="67" y="18"/>
                </a:lnTo>
                <a:lnTo>
                  <a:pt x="67" y="11"/>
                </a:lnTo>
                <a:lnTo>
                  <a:pt x="68" y="3"/>
                </a:lnTo>
                <a:lnTo>
                  <a:pt x="68" y="2"/>
                </a:lnTo>
                <a:lnTo>
                  <a:pt x="71" y="0"/>
                </a:lnTo>
                <a:lnTo>
                  <a:pt x="87" y="0"/>
                </a:lnTo>
                <a:lnTo>
                  <a:pt x="87" y="0"/>
                </a:lnTo>
                <a:lnTo>
                  <a:pt x="104" y="38"/>
                </a:lnTo>
                <a:lnTo>
                  <a:pt x="116" y="62"/>
                </a:lnTo>
                <a:lnTo>
                  <a:pt x="121" y="68"/>
                </a:lnTo>
                <a:lnTo>
                  <a:pt x="123" y="70"/>
                </a:lnTo>
                <a:lnTo>
                  <a:pt x="124" y="70"/>
                </a:lnTo>
                <a:lnTo>
                  <a:pt x="124" y="70"/>
                </a:lnTo>
                <a:lnTo>
                  <a:pt x="124" y="64"/>
                </a:lnTo>
                <a:lnTo>
                  <a:pt x="123" y="56"/>
                </a:lnTo>
                <a:lnTo>
                  <a:pt x="117" y="34"/>
                </a:lnTo>
                <a:lnTo>
                  <a:pt x="116" y="22"/>
                </a:lnTo>
                <a:lnTo>
                  <a:pt x="115" y="11"/>
                </a:lnTo>
                <a:lnTo>
                  <a:pt x="115" y="4"/>
                </a:lnTo>
                <a:lnTo>
                  <a:pt x="116" y="2"/>
                </a:lnTo>
                <a:lnTo>
                  <a:pt x="119" y="0"/>
                </a:lnTo>
                <a:lnTo>
                  <a:pt x="119" y="0"/>
                </a:lnTo>
                <a:lnTo>
                  <a:pt x="123" y="0"/>
                </a:lnTo>
                <a:lnTo>
                  <a:pt x="127" y="0"/>
                </a:lnTo>
                <a:lnTo>
                  <a:pt x="129" y="3"/>
                </a:lnTo>
                <a:lnTo>
                  <a:pt x="131" y="6"/>
                </a:lnTo>
                <a:lnTo>
                  <a:pt x="133" y="14"/>
                </a:lnTo>
                <a:lnTo>
                  <a:pt x="135" y="22"/>
                </a:lnTo>
                <a:lnTo>
                  <a:pt x="135" y="22"/>
                </a:lnTo>
                <a:lnTo>
                  <a:pt x="139" y="38"/>
                </a:lnTo>
                <a:lnTo>
                  <a:pt x="147" y="63"/>
                </a:lnTo>
                <a:lnTo>
                  <a:pt x="156" y="84"/>
                </a:lnTo>
                <a:lnTo>
                  <a:pt x="159" y="91"/>
                </a:lnTo>
                <a:lnTo>
                  <a:pt x="160" y="91"/>
                </a:lnTo>
                <a:lnTo>
                  <a:pt x="161" y="91"/>
                </a:lnTo>
                <a:lnTo>
                  <a:pt x="161" y="91"/>
                </a:lnTo>
                <a:lnTo>
                  <a:pt x="168" y="82"/>
                </a:lnTo>
                <a:lnTo>
                  <a:pt x="177" y="67"/>
                </a:lnTo>
                <a:lnTo>
                  <a:pt x="187" y="56"/>
                </a:lnTo>
                <a:lnTo>
                  <a:pt x="191" y="54"/>
                </a:lnTo>
                <a:lnTo>
                  <a:pt x="192" y="52"/>
                </a:lnTo>
                <a:lnTo>
                  <a:pt x="193" y="54"/>
                </a:lnTo>
                <a:lnTo>
                  <a:pt x="193" y="54"/>
                </a:lnTo>
                <a:lnTo>
                  <a:pt x="197" y="59"/>
                </a:lnTo>
                <a:lnTo>
                  <a:pt x="199" y="66"/>
                </a:lnTo>
                <a:lnTo>
                  <a:pt x="197" y="75"/>
                </a:lnTo>
                <a:lnTo>
                  <a:pt x="193" y="86"/>
                </a:lnTo>
                <a:lnTo>
                  <a:pt x="193" y="86"/>
                </a:lnTo>
                <a:lnTo>
                  <a:pt x="188" y="98"/>
                </a:lnTo>
                <a:lnTo>
                  <a:pt x="185" y="111"/>
                </a:lnTo>
                <a:lnTo>
                  <a:pt x="177" y="150"/>
                </a:lnTo>
                <a:lnTo>
                  <a:pt x="177" y="150"/>
                </a:lnTo>
                <a:lnTo>
                  <a:pt x="168" y="191"/>
                </a:lnTo>
                <a:lnTo>
                  <a:pt x="165" y="206"/>
                </a:lnTo>
                <a:lnTo>
                  <a:pt x="161" y="214"/>
                </a:lnTo>
                <a:lnTo>
                  <a:pt x="161" y="214"/>
                </a:lnTo>
                <a:lnTo>
                  <a:pt x="159" y="220"/>
                </a:lnTo>
                <a:lnTo>
                  <a:pt x="155" y="228"/>
                </a:lnTo>
                <a:lnTo>
                  <a:pt x="151" y="240"/>
                </a:lnTo>
                <a:lnTo>
                  <a:pt x="151" y="240"/>
                </a:lnTo>
                <a:lnTo>
                  <a:pt x="149" y="242"/>
                </a:lnTo>
                <a:lnTo>
                  <a:pt x="151" y="246"/>
                </a:lnTo>
                <a:lnTo>
                  <a:pt x="151" y="246"/>
                </a:lnTo>
                <a:lnTo>
                  <a:pt x="149" y="259"/>
                </a:lnTo>
                <a:lnTo>
                  <a:pt x="147" y="284"/>
                </a:lnTo>
                <a:lnTo>
                  <a:pt x="143" y="310"/>
                </a:lnTo>
                <a:lnTo>
                  <a:pt x="140" y="320"/>
                </a:lnTo>
                <a:lnTo>
                  <a:pt x="140" y="320"/>
                </a:lnTo>
                <a:lnTo>
                  <a:pt x="145" y="315"/>
                </a:lnTo>
                <a:lnTo>
                  <a:pt x="160" y="303"/>
                </a:lnTo>
                <a:lnTo>
                  <a:pt x="176" y="288"/>
                </a:lnTo>
                <a:lnTo>
                  <a:pt x="188" y="278"/>
                </a:lnTo>
                <a:lnTo>
                  <a:pt x="188" y="278"/>
                </a:lnTo>
                <a:lnTo>
                  <a:pt x="195" y="270"/>
                </a:lnTo>
                <a:lnTo>
                  <a:pt x="203" y="260"/>
                </a:lnTo>
                <a:lnTo>
                  <a:pt x="207" y="258"/>
                </a:lnTo>
                <a:lnTo>
                  <a:pt x="212" y="255"/>
                </a:lnTo>
                <a:lnTo>
                  <a:pt x="219" y="252"/>
                </a:lnTo>
                <a:lnTo>
                  <a:pt x="225" y="251"/>
                </a:lnTo>
                <a:lnTo>
                  <a:pt x="225" y="251"/>
                </a:lnTo>
                <a:lnTo>
                  <a:pt x="241" y="250"/>
                </a:lnTo>
                <a:lnTo>
                  <a:pt x="257" y="250"/>
                </a:lnTo>
                <a:lnTo>
                  <a:pt x="278" y="251"/>
                </a:lnTo>
                <a:lnTo>
                  <a:pt x="278" y="251"/>
                </a:lnTo>
                <a:lnTo>
                  <a:pt x="290" y="251"/>
                </a:lnTo>
                <a:lnTo>
                  <a:pt x="300" y="251"/>
                </a:lnTo>
                <a:lnTo>
                  <a:pt x="300" y="251"/>
                </a:lnTo>
                <a:lnTo>
                  <a:pt x="301" y="250"/>
                </a:lnTo>
                <a:lnTo>
                  <a:pt x="302" y="247"/>
                </a:lnTo>
                <a:lnTo>
                  <a:pt x="304" y="246"/>
                </a:lnTo>
                <a:lnTo>
                  <a:pt x="306" y="246"/>
                </a:lnTo>
                <a:lnTo>
                  <a:pt x="310" y="246"/>
                </a:lnTo>
                <a:lnTo>
                  <a:pt x="316" y="246"/>
                </a:lnTo>
                <a:lnTo>
                  <a:pt x="316" y="246"/>
                </a:lnTo>
                <a:lnTo>
                  <a:pt x="322" y="247"/>
                </a:lnTo>
                <a:lnTo>
                  <a:pt x="329" y="250"/>
                </a:lnTo>
                <a:lnTo>
                  <a:pt x="341" y="256"/>
                </a:lnTo>
                <a:lnTo>
                  <a:pt x="350" y="263"/>
                </a:lnTo>
                <a:lnTo>
                  <a:pt x="353" y="266"/>
                </a:lnTo>
                <a:lnTo>
                  <a:pt x="353" y="267"/>
                </a:lnTo>
                <a:lnTo>
                  <a:pt x="353" y="267"/>
                </a:lnTo>
                <a:lnTo>
                  <a:pt x="353" y="271"/>
                </a:lnTo>
                <a:lnTo>
                  <a:pt x="356" y="276"/>
                </a:lnTo>
                <a:lnTo>
                  <a:pt x="358" y="283"/>
                </a:lnTo>
                <a:lnTo>
                  <a:pt x="385" y="299"/>
                </a:lnTo>
                <a:lnTo>
                  <a:pt x="385" y="299"/>
                </a:lnTo>
                <a:lnTo>
                  <a:pt x="393" y="307"/>
                </a:lnTo>
                <a:lnTo>
                  <a:pt x="400" y="312"/>
                </a:lnTo>
                <a:lnTo>
                  <a:pt x="401" y="315"/>
                </a:lnTo>
                <a:lnTo>
                  <a:pt x="401" y="3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C4F8B570-DF20-7B91-0BF7-8E58C1E4C63C}"/>
              </a:ext>
            </a:extLst>
          </p:cNvPr>
          <p:cNvSpPr>
            <a:spLocks/>
          </p:cNvSpPr>
          <p:nvPr/>
        </p:nvSpPr>
        <p:spPr bwMode="auto">
          <a:xfrm>
            <a:off x="1048466" y="3982668"/>
            <a:ext cx="1843440" cy="2333364"/>
          </a:xfrm>
          <a:custGeom>
            <a:avLst/>
            <a:gdLst>
              <a:gd name="T0" fmla="*/ 888 w 1554"/>
              <a:gd name="T1" fmla="*/ 1327 h 1967"/>
              <a:gd name="T2" fmla="*/ 969 w 1554"/>
              <a:gd name="T3" fmla="*/ 1440 h 1967"/>
              <a:gd name="T4" fmla="*/ 1318 w 1554"/>
              <a:gd name="T5" fmla="*/ 1472 h 1967"/>
              <a:gd name="T6" fmla="*/ 1370 w 1554"/>
              <a:gd name="T7" fmla="*/ 1446 h 1967"/>
              <a:gd name="T8" fmla="*/ 1513 w 1554"/>
              <a:gd name="T9" fmla="*/ 1567 h 1967"/>
              <a:gd name="T10" fmla="*/ 1551 w 1554"/>
              <a:gd name="T11" fmla="*/ 1476 h 1967"/>
              <a:gd name="T12" fmla="*/ 1445 w 1554"/>
              <a:gd name="T13" fmla="*/ 1309 h 1967"/>
              <a:gd name="T14" fmla="*/ 1364 w 1554"/>
              <a:gd name="T15" fmla="*/ 1311 h 1967"/>
              <a:gd name="T16" fmla="*/ 1205 w 1554"/>
              <a:gd name="T17" fmla="*/ 1277 h 1967"/>
              <a:gd name="T18" fmla="*/ 1039 w 1554"/>
              <a:gd name="T19" fmla="*/ 896 h 1967"/>
              <a:gd name="T20" fmla="*/ 959 w 1554"/>
              <a:gd name="T21" fmla="*/ 704 h 1967"/>
              <a:gd name="T22" fmla="*/ 949 w 1554"/>
              <a:gd name="T23" fmla="*/ 635 h 1967"/>
              <a:gd name="T24" fmla="*/ 815 w 1554"/>
              <a:gd name="T25" fmla="*/ 407 h 1967"/>
              <a:gd name="T26" fmla="*/ 912 w 1554"/>
              <a:gd name="T27" fmla="*/ 317 h 1967"/>
              <a:gd name="T28" fmla="*/ 1204 w 1554"/>
              <a:gd name="T29" fmla="*/ 373 h 1967"/>
              <a:gd name="T30" fmla="*/ 1321 w 1554"/>
              <a:gd name="T31" fmla="*/ 389 h 1967"/>
              <a:gd name="T32" fmla="*/ 1358 w 1554"/>
              <a:gd name="T33" fmla="*/ 400 h 1967"/>
              <a:gd name="T34" fmla="*/ 1417 w 1554"/>
              <a:gd name="T35" fmla="*/ 375 h 1967"/>
              <a:gd name="T36" fmla="*/ 1391 w 1554"/>
              <a:gd name="T37" fmla="*/ 336 h 1967"/>
              <a:gd name="T38" fmla="*/ 1479 w 1554"/>
              <a:gd name="T39" fmla="*/ 316 h 1967"/>
              <a:gd name="T40" fmla="*/ 1461 w 1554"/>
              <a:gd name="T41" fmla="*/ 294 h 1967"/>
              <a:gd name="T42" fmla="*/ 1434 w 1554"/>
              <a:gd name="T43" fmla="*/ 258 h 1967"/>
              <a:gd name="T44" fmla="*/ 1316 w 1554"/>
              <a:gd name="T45" fmla="*/ 254 h 1967"/>
              <a:gd name="T46" fmla="*/ 1142 w 1554"/>
              <a:gd name="T47" fmla="*/ 209 h 1967"/>
              <a:gd name="T48" fmla="*/ 650 w 1554"/>
              <a:gd name="T49" fmla="*/ 133 h 1967"/>
              <a:gd name="T50" fmla="*/ 510 w 1554"/>
              <a:gd name="T51" fmla="*/ 169 h 1967"/>
              <a:gd name="T52" fmla="*/ 503 w 1554"/>
              <a:gd name="T53" fmla="*/ 125 h 1967"/>
              <a:gd name="T54" fmla="*/ 461 w 1554"/>
              <a:gd name="T55" fmla="*/ 58 h 1967"/>
              <a:gd name="T56" fmla="*/ 438 w 1554"/>
              <a:gd name="T57" fmla="*/ 36 h 1967"/>
              <a:gd name="T58" fmla="*/ 325 w 1554"/>
              <a:gd name="T59" fmla="*/ 10 h 1967"/>
              <a:gd name="T60" fmla="*/ 245 w 1554"/>
              <a:gd name="T61" fmla="*/ 21 h 1967"/>
              <a:gd name="T62" fmla="*/ 220 w 1554"/>
              <a:gd name="T63" fmla="*/ 68 h 1967"/>
              <a:gd name="T64" fmla="*/ 150 w 1554"/>
              <a:gd name="T65" fmla="*/ 169 h 1967"/>
              <a:gd name="T66" fmla="*/ 188 w 1554"/>
              <a:gd name="T67" fmla="*/ 240 h 1967"/>
              <a:gd name="T68" fmla="*/ 281 w 1554"/>
              <a:gd name="T69" fmla="*/ 293 h 1967"/>
              <a:gd name="T70" fmla="*/ 336 w 1554"/>
              <a:gd name="T71" fmla="*/ 437 h 1967"/>
              <a:gd name="T72" fmla="*/ 277 w 1554"/>
              <a:gd name="T73" fmla="*/ 501 h 1967"/>
              <a:gd name="T74" fmla="*/ 170 w 1554"/>
              <a:gd name="T75" fmla="*/ 341 h 1967"/>
              <a:gd name="T76" fmla="*/ 144 w 1554"/>
              <a:gd name="T77" fmla="*/ 228 h 1967"/>
              <a:gd name="T78" fmla="*/ 123 w 1554"/>
              <a:gd name="T79" fmla="*/ 264 h 1967"/>
              <a:gd name="T80" fmla="*/ 43 w 1554"/>
              <a:gd name="T81" fmla="*/ 213 h 1967"/>
              <a:gd name="T82" fmla="*/ 36 w 1554"/>
              <a:gd name="T83" fmla="*/ 230 h 1967"/>
              <a:gd name="T84" fmla="*/ 5 w 1554"/>
              <a:gd name="T85" fmla="*/ 240 h 1967"/>
              <a:gd name="T86" fmla="*/ 21 w 1554"/>
              <a:gd name="T87" fmla="*/ 293 h 1967"/>
              <a:gd name="T88" fmla="*/ 112 w 1554"/>
              <a:gd name="T89" fmla="*/ 379 h 1967"/>
              <a:gd name="T90" fmla="*/ 138 w 1554"/>
              <a:gd name="T91" fmla="*/ 459 h 1967"/>
              <a:gd name="T92" fmla="*/ 201 w 1554"/>
              <a:gd name="T93" fmla="*/ 583 h 1967"/>
              <a:gd name="T94" fmla="*/ 282 w 1554"/>
              <a:gd name="T95" fmla="*/ 672 h 1967"/>
              <a:gd name="T96" fmla="*/ 427 w 1554"/>
              <a:gd name="T97" fmla="*/ 597 h 1967"/>
              <a:gd name="T98" fmla="*/ 549 w 1554"/>
              <a:gd name="T99" fmla="*/ 691 h 1967"/>
              <a:gd name="T100" fmla="*/ 569 w 1554"/>
              <a:gd name="T101" fmla="*/ 760 h 1967"/>
              <a:gd name="T102" fmla="*/ 582 w 1554"/>
              <a:gd name="T103" fmla="*/ 816 h 1967"/>
              <a:gd name="T104" fmla="*/ 594 w 1554"/>
              <a:gd name="T105" fmla="*/ 935 h 1967"/>
              <a:gd name="T106" fmla="*/ 627 w 1554"/>
              <a:gd name="T107" fmla="*/ 1434 h 1967"/>
              <a:gd name="T108" fmla="*/ 639 w 1554"/>
              <a:gd name="T109" fmla="*/ 1688 h 1967"/>
              <a:gd name="T110" fmla="*/ 655 w 1554"/>
              <a:gd name="T111" fmla="*/ 1867 h 1967"/>
              <a:gd name="T112" fmla="*/ 660 w 1554"/>
              <a:gd name="T113" fmla="*/ 1963 h 1967"/>
              <a:gd name="T114" fmla="*/ 772 w 1554"/>
              <a:gd name="T115" fmla="*/ 1867 h 1967"/>
              <a:gd name="T116" fmla="*/ 828 w 1554"/>
              <a:gd name="T117" fmla="*/ 1840 h 1967"/>
              <a:gd name="T118" fmla="*/ 812 w 1554"/>
              <a:gd name="T119" fmla="*/ 1504 h 1967"/>
              <a:gd name="T120" fmla="*/ 804 w 1554"/>
              <a:gd name="T121" fmla="*/ 1147 h 19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54" h="1967">
                <a:moveTo>
                  <a:pt x="842" y="1013"/>
                </a:moveTo>
                <a:lnTo>
                  <a:pt x="842" y="1013"/>
                </a:lnTo>
                <a:lnTo>
                  <a:pt x="844" y="1031"/>
                </a:lnTo>
                <a:lnTo>
                  <a:pt x="847" y="1065"/>
                </a:lnTo>
                <a:lnTo>
                  <a:pt x="851" y="1112"/>
                </a:lnTo>
                <a:lnTo>
                  <a:pt x="856" y="1165"/>
                </a:lnTo>
                <a:lnTo>
                  <a:pt x="863" y="1219"/>
                </a:lnTo>
                <a:lnTo>
                  <a:pt x="867" y="1245"/>
                </a:lnTo>
                <a:lnTo>
                  <a:pt x="871" y="1269"/>
                </a:lnTo>
                <a:lnTo>
                  <a:pt x="876" y="1292"/>
                </a:lnTo>
                <a:lnTo>
                  <a:pt x="882" y="1311"/>
                </a:lnTo>
                <a:lnTo>
                  <a:pt x="888" y="1327"/>
                </a:lnTo>
                <a:lnTo>
                  <a:pt x="895" y="1339"/>
                </a:lnTo>
                <a:lnTo>
                  <a:pt x="895" y="1339"/>
                </a:lnTo>
                <a:lnTo>
                  <a:pt x="908" y="1357"/>
                </a:lnTo>
                <a:lnTo>
                  <a:pt x="919" y="1375"/>
                </a:lnTo>
                <a:lnTo>
                  <a:pt x="935" y="1405"/>
                </a:lnTo>
                <a:lnTo>
                  <a:pt x="941" y="1417"/>
                </a:lnTo>
                <a:lnTo>
                  <a:pt x="949" y="1428"/>
                </a:lnTo>
                <a:lnTo>
                  <a:pt x="953" y="1432"/>
                </a:lnTo>
                <a:lnTo>
                  <a:pt x="959" y="1436"/>
                </a:lnTo>
                <a:lnTo>
                  <a:pt x="964" y="1439"/>
                </a:lnTo>
                <a:lnTo>
                  <a:pt x="969" y="1440"/>
                </a:lnTo>
                <a:lnTo>
                  <a:pt x="969" y="1440"/>
                </a:lnTo>
                <a:lnTo>
                  <a:pt x="992" y="1443"/>
                </a:lnTo>
                <a:lnTo>
                  <a:pt x="1031" y="1444"/>
                </a:lnTo>
                <a:lnTo>
                  <a:pt x="1136" y="1448"/>
                </a:lnTo>
                <a:lnTo>
                  <a:pt x="1192" y="1452"/>
                </a:lnTo>
                <a:lnTo>
                  <a:pt x="1242" y="1455"/>
                </a:lnTo>
                <a:lnTo>
                  <a:pt x="1264" y="1458"/>
                </a:lnTo>
                <a:lnTo>
                  <a:pt x="1281" y="1460"/>
                </a:lnTo>
                <a:lnTo>
                  <a:pt x="1296" y="1463"/>
                </a:lnTo>
                <a:lnTo>
                  <a:pt x="1305" y="1467"/>
                </a:lnTo>
                <a:lnTo>
                  <a:pt x="1305" y="1467"/>
                </a:lnTo>
                <a:lnTo>
                  <a:pt x="1312" y="1470"/>
                </a:lnTo>
                <a:lnTo>
                  <a:pt x="1318" y="1472"/>
                </a:lnTo>
                <a:lnTo>
                  <a:pt x="1324" y="1472"/>
                </a:lnTo>
                <a:lnTo>
                  <a:pt x="1329" y="1472"/>
                </a:lnTo>
                <a:lnTo>
                  <a:pt x="1340" y="1468"/>
                </a:lnTo>
                <a:lnTo>
                  <a:pt x="1348" y="1464"/>
                </a:lnTo>
                <a:lnTo>
                  <a:pt x="1354" y="1458"/>
                </a:lnTo>
                <a:lnTo>
                  <a:pt x="1360" y="1452"/>
                </a:lnTo>
                <a:lnTo>
                  <a:pt x="1364" y="1446"/>
                </a:lnTo>
                <a:lnTo>
                  <a:pt x="1364" y="1446"/>
                </a:lnTo>
                <a:lnTo>
                  <a:pt x="1362" y="1444"/>
                </a:lnTo>
                <a:lnTo>
                  <a:pt x="1362" y="1443"/>
                </a:lnTo>
                <a:lnTo>
                  <a:pt x="1365" y="1443"/>
                </a:lnTo>
                <a:lnTo>
                  <a:pt x="1370" y="1446"/>
                </a:lnTo>
                <a:lnTo>
                  <a:pt x="1382" y="1450"/>
                </a:lnTo>
                <a:lnTo>
                  <a:pt x="1422" y="1472"/>
                </a:lnTo>
                <a:lnTo>
                  <a:pt x="1422" y="1472"/>
                </a:lnTo>
                <a:lnTo>
                  <a:pt x="1435" y="1480"/>
                </a:lnTo>
                <a:lnTo>
                  <a:pt x="1447" y="1490"/>
                </a:lnTo>
                <a:lnTo>
                  <a:pt x="1458" y="1499"/>
                </a:lnTo>
                <a:lnTo>
                  <a:pt x="1467" y="1508"/>
                </a:lnTo>
                <a:lnTo>
                  <a:pt x="1482" y="1527"/>
                </a:lnTo>
                <a:lnTo>
                  <a:pt x="1495" y="1544"/>
                </a:lnTo>
                <a:lnTo>
                  <a:pt x="1505" y="1558"/>
                </a:lnTo>
                <a:lnTo>
                  <a:pt x="1509" y="1563"/>
                </a:lnTo>
                <a:lnTo>
                  <a:pt x="1513" y="1567"/>
                </a:lnTo>
                <a:lnTo>
                  <a:pt x="1517" y="1568"/>
                </a:lnTo>
                <a:lnTo>
                  <a:pt x="1521" y="1570"/>
                </a:lnTo>
                <a:lnTo>
                  <a:pt x="1525" y="1567"/>
                </a:lnTo>
                <a:lnTo>
                  <a:pt x="1529" y="1563"/>
                </a:lnTo>
                <a:lnTo>
                  <a:pt x="1529" y="1563"/>
                </a:lnTo>
                <a:lnTo>
                  <a:pt x="1537" y="1552"/>
                </a:lnTo>
                <a:lnTo>
                  <a:pt x="1545" y="1539"/>
                </a:lnTo>
                <a:lnTo>
                  <a:pt x="1550" y="1526"/>
                </a:lnTo>
                <a:lnTo>
                  <a:pt x="1553" y="1512"/>
                </a:lnTo>
                <a:lnTo>
                  <a:pt x="1554" y="1498"/>
                </a:lnTo>
                <a:lnTo>
                  <a:pt x="1553" y="1484"/>
                </a:lnTo>
                <a:lnTo>
                  <a:pt x="1551" y="1476"/>
                </a:lnTo>
                <a:lnTo>
                  <a:pt x="1547" y="1470"/>
                </a:lnTo>
                <a:lnTo>
                  <a:pt x="1545" y="1463"/>
                </a:lnTo>
                <a:lnTo>
                  <a:pt x="1539" y="1456"/>
                </a:lnTo>
                <a:lnTo>
                  <a:pt x="1539" y="1456"/>
                </a:lnTo>
                <a:lnTo>
                  <a:pt x="1527" y="1440"/>
                </a:lnTo>
                <a:lnTo>
                  <a:pt x="1514" y="1420"/>
                </a:lnTo>
                <a:lnTo>
                  <a:pt x="1486" y="1373"/>
                </a:lnTo>
                <a:lnTo>
                  <a:pt x="1462" y="1332"/>
                </a:lnTo>
                <a:lnTo>
                  <a:pt x="1454" y="1319"/>
                </a:lnTo>
                <a:lnTo>
                  <a:pt x="1449" y="1312"/>
                </a:lnTo>
                <a:lnTo>
                  <a:pt x="1449" y="1312"/>
                </a:lnTo>
                <a:lnTo>
                  <a:pt x="1445" y="1309"/>
                </a:lnTo>
                <a:lnTo>
                  <a:pt x="1438" y="1309"/>
                </a:lnTo>
                <a:lnTo>
                  <a:pt x="1422" y="1309"/>
                </a:lnTo>
                <a:lnTo>
                  <a:pt x="1405" y="1311"/>
                </a:lnTo>
                <a:lnTo>
                  <a:pt x="1395" y="1312"/>
                </a:lnTo>
                <a:lnTo>
                  <a:pt x="1395" y="1312"/>
                </a:lnTo>
                <a:lnTo>
                  <a:pt x="1389" y="1313"/>
                </a:lnTo>
                <a:lnTo>
                  <a:pt x="1378" y="1315"/>
                </a:lnTo>
                <a:lnTo>
                  <a:pt x="1369" y="1315"/>
                </a:lnTo>
                <a:lnTo>
                  <a:pt x="1365" y="1313"/>
                </a:lnTo>
                <a:lnTo>
                  <a:pt x="1364" y="1312"/>
                </a:lnTo>
                <a:lnTo>
                  <a:pt x="1364" y="1312"/>
                </a:lnTo>
                <a:lnTo>
                  <a:pt x="1364" y="1311"/>
                </a:lnTo>
                <a:lnTo>
                  <a:pt x="1365" y="1308"/>
                </a:lnTo>
                <a:lnTo>
                  <a:pt x="1366" y="1307"/>
                </a:lnTo>
                <a:lnTo>
                  <a:pt x="1366" y="1304"/>
                </a:lnTo>
                <a:lnTo>
                  <a:pt x="1365" y="1303"/>
                </a:lnTo>
                <a:lnTo>
                  <a:pt x="1361" y="1301"/>
                </a:lnTo>
                <a:lnTo>
                  <a:pt x="1354" y="1299"/>
                </a:lnTo>
                <a:lnTo>
                  <a:pt x="1342" y="1296"/>
                </a:lnTo>
                <a:lnTo>
                  <a:pt x="1342" y="1296"/>
                </a:lnTo>
                <a:lnTo>
                  <a:pt x="1321" y="1293"/>
                </a:lnTo>
                <a:lnTo>
                  <a:pt x="1289" y="1289"/>
                </a:lnTo>
                <a:lnTo>
                  <a:pt x="1249" y="1284"/>
                </a:lnTo>
                <a:lnTo>
                  <a:pt x="1205" y="1277"/>
                </a:lnTo>
                <a:lnTo>
                  <a:pt x="1164" y="1268"/>
                </a:lnTo>
                <a:lnTo>
                  <a:pt x="1145" y="1263"/>
                </a:lnTo>
                <a:lnTo>
                  <a:pt x="1129" y="1257"/>
                </a:lnTo>
                <a:lnTo>
                  <a:pt x="1115" y="1251"/>
                </a:lnTo>
                <a:lnTo>
                  <a:pt x="1103" y="1243"/>
                </a:lnTo>
                <a:lnTo>
                  <a:pt x="1099" y="1239"/>
                </a:lnTo>
                <a:lnTo>
                  <a:pt x="1096" y="1235"/>
                </a:lnTo>
                <a:lnTo>
                  <a:pt x="1093" y="1231"/>
                </a:lnTo>
                <a:lnTo>
                  <a:pt x="1092" y="1227"/>
                </a:lnTo>
                <a:lnTo>
                  <a:pt x="1092" y="1227"/>
                </a:lnTo>
                <a:lnTo>
                  <a:pt x="1067" y="1064"/>
                </a:lnTo>
                <a:lnTo>
                  <a:pt x="1039" y="896"/>
                </a:lnTo>
                <a:lnTo>
                  <a:pt x="1039" y="896"/>
                </a:lnTo>
                <a:lnTo>
                  <a:pt x="1035" y="863"/>
                </a:lnTo>
                <a:lnTo>
                  <a:pt x="1031" y="840"/>
                </a:lnTo>
                <a:lnTo>
                  <a:pt x="1029" y="829"/>
                </a:lnTo>
                <a:lnTo>
                  <a:pt x="1027" y="821"/>
                </a:lnTo>
                <a:lnTo>
                  <a:pt x="1023" y="811"/>
                </a:lnTo>
                <a:lnTo>
                  <a:pt x="1017" y="800"/>
                </a:lnTo>
                <a:lnTo>
                  <a:pt x="1017" y="800"/>
                </a:lnTo>
                <a:lnTo>
                  <a:pt x="985" y="741"/>
                </a:lnTo>
                <a:lnTo>
                  <a:pt x="969" y="717"/>
                </a:lnTo>
                <a:lnTo>
                  <a:pt x="963" y="708"/>
                </a:lnTo>
                <a:lnTo>
                  <a:pt x="959" y="704"/>
                </a:lnTo>
                <a:lnTo>
                  <a:pt x="959" y="704"/>
                </a:lnTo>
                <a:lnTo>
                  <a:pt x="953" y="700"/>
                </a:lnTo>
                <a:lnTo>
                  <a:pt x="948" y="695"/>
                </a:lnTo>
                <a:lnTo>
                  <a:pt x="948" y="692"/>
                </a:lnTo>
                <a:lnTo>
                  <a:pt x="947" y="688"/>
                </a:lnTo>
                <a:lnTo>
                  <a:pt x="948" y="677"/>
                </a:lnTo>
                <a:lnTo>
                  <a:pt x="948" y="677"/>
                </a:lnTo>
                <a:lnTo>
                  <a:pt x="952" y="665"/>
                </a:lnTo>
                <a:lnTo>
                  <a:pt x="957" y="655"/>
                </a:lnTo>
                <a:lnTo>
                  <a:pt x="964" y="645"/>
                </a:lnTo>
                <a:lnTo>
                  <a:pt x="964" y="645"/>
                </a:lnTo>
                <a:lnTo>
                  <a:pt x="949" y="635"/>
                </a:lnTo>
                <a:lnTo>
                  <a:pt x="933" y="623"/>
                </a:lnTo>
                <a:lnTo>
                  <a:pt x="915" y="607"/>
                </a:lnTo>
                <a:lnTo>
                  <a:pt x="896" y="589"/>
                </a:lnTo>
                <a:lnTo>
                  <a:pt x="879" y="571"/>
                </a:lnTo>
                <a:lnTo>
                  <a:pt x="872" y="561"/>
                </a:lnTo>
                <a:lnTo>
                  <a:pt x="866" y="552"/>
                </a:lnTo>
                <a:lnTo>
                  <a:pt x="860" y="543"/>
                </a:lnTo>
                <a:lnTo>
                  <a:pt x="858" y="533"/>
                </a:lnTo>
                <a:lnTo>
                  <a:pt x="858" y="533"/>
                </a:lnTo>
                <a:lnTo>
                  <a:pt x="851" y="511"/>
                </a:lnTo>
                <a:lnTo>
                  <a:pt x="840" y="480"/>
                </a:lnTo>
                <a:lnTo>
                  <a:pt x="815" y="407"/>
                </a:lnTo>
                <a:lnTo>
                  <a:pt x="778" y="309"/>
                </a:lnTo>
                <a:lnTo>
                  <a:pt x="778" y="309"/>
                </a:lnTo>
                <a:lnTo>
                  <a:pt x="778" y="308"/>
                </a:lnTo>
                <a:lnTo>
                  <a:pt x="780" y="306"/>
                </a:lnTo>
                <a:lnTo>
                  <a:pt x="790" y="305"/>
                </a:lnTo>
                <a:lnTo>
                  <a:pt x="803" y="305"/>
                </a:lnTo>
                <a:lnTo>
                  <a:pt x="820" y="305"/>
                </a:lnTo>
                <a:lnTo>
                  <a:pt x="860" y="309"/>
                </a:lnTo>
                <a:lnTo>
                  <a:pt x="879" y="312"/>
                </a:lnTo>
                <a:lnTo>
                  <a:pt x="895" y="314"/>
                </a:lnTo>
                <a:lnTo>
                  <a:pt x="895" y="314"/>
                </a:lnTo>
                <a:lnTo>
                  <a:pt x="912" y="317"/>
                </a:lnTo>
                <a:lnTo>
                  <a:pt x="933" y="321"/>
                </a:lnTo>
                <a:lnTo>
                  <a:pt x="983" y="326"/>
                </a:lnTo>
                <a:lnTo>
                  <a:pt x="1033" y="332"/>
                </a:lnTo>
                <a:lnTo>
                  <a:pt x="1071" y="336"/>
                </a:lnTo>
                <a:lnTo>
                  <a:pt x="1071" y="336"/>
                </a:lnTo>
                <a:lnTo>
                  <a:pt x="1085" y="338"/>
                </a:lnTo>
                <a:lnTo>
                  <a:pt x="1104" y="344"/>
                </a:lnTo>
                <a:lnTo>
                  <a:pt x="1145" y="357"/>
                </a:lnTo>
                <a:lnTo>
                  <a:pt x="1181" y="369"/>
                </a:lnTo>
                <a:lnTo>
                  <a:pt x="1194" y="372"/>
                </a:lnTo>
                <a:lnTo>
                  <a:pt x="1204" y="373"/>
                </a:lnTo>
                <a:lnTo>
                  <a:pt x="1204" y="373"/>
                </a:lnTo>
                <a:lnTo>
                  <a:pt x="1206" y="372"/>
                </a:lnTo>
                <a:lnTo>
                  <a:pt x="1210" y="371"/>
                </a:lnTo>
                <a:lnTo>
                  <a:pt x="1218" y="364"/>
                </a:lnTo>
                <a:lnTo>
                  <a:pt x="1226" y="356"/>
                </a:lnTo>
                <a:lnTo>
                  <a:pt x="1234" y="346"/>
                </a:lnTo>
                <a:lnTo>
                  <a:pt x="1246" y="328"/>
                </a:lnTo>
                <a:lnTo>
                  <a:pt x="1252" y="320"/>
                </a:lnTo>
                <a:lnTo>
                  <a:pt x="1252" y="320"/>
                </a:lnTo>
                <a:lnTo>
                  <a:pt x="1281" y="351"/>
                </a:lnTo>
                <a:lnTo>
                  <a:pt x="1304" y="373"/>
                </a:lnTo>
                <a:lnTo>
                  <a:pt x="1321" y="389"/>
                </a:lnTo>
                <a:lnTo>
                  <a:pt x="1321" y="389"/>
                </a:lnTo>
                <a:lnTo>
                  <a:pt x="1332" y="399"/>
                </a:lnTo>
                <a:lnTo>
                  <a:pt x="1344" y="409"/>
                </a:lnTo>
                <a:lnTo>
                  <a:pt x="1352" y="416"/>
                </a:lnTo>
                <a:lnTo>
                  <a:pt x="1356" y="417"/>
                </a:lnTo>
                <a:lnTo>
                  <a:pt x="1358" y="416"/>
                </a:lnTo>
                <a:lnTo>
                  <a:pt x="1358" y="416"/>
                </a:lnTo>
                <a:lnTo>
                  <a:pt x="1361" y="415"/>
                </a:lnTo>
                <a:lnTo>
                  <a:pt x="1362" y="413"/>
                </a:lnTo>
                <a:lnTo>
                  <a:pt x="1366" y="412"/>
                </a:lnTo>
                <a:lnTo>
                  <a:pt x="1366" y="411"/>
                </a:lnTo>
                <a:lnTo>
                  <a:pt x="1365" y="409"/>
                </a:lnTo>
                <a:lnTo>
                  <a:pt x="1358" y="400"/>
                </a:lnTo>
                <a:lnTo>
                  <a:pt x="1358" y="400"/>
                </a:lnTo>
                <a:lnTo>
                  <a:pt x="1346" y="387"/>
                </a:lnTo>
                <a:lnTo>
                  <a:pt x="1336" y="375"/>
                </a:lnTo>
                <a:lnTo>
                  <a:pt x="1328" y="364"/>
                </a:lnTo>
                <a:lnTo>
                  <a:pt x="1326" y="360"/>
                </a:lnTo>
                <a:lnTo>
                  <a:pt x="1326" y="357"/>
                </a:lnTo>
                <a:lnTo>
                  <a:pt x="1326" y="357"/>
                </a:lnTo>
                <a:lnTo>
                  <a:pt x="1328" y="356"/>
                </a:lnTo>
                <a:lnTo>
                  <a:pt x="1332" y="356"/>
                </a:lnTo>
                <a:lnTo>
                  <a:pt x="1344" y="357"/>
                </a:lnTo>
                <a:lnTo>
                  <a:pt x="1378" y="365"/>
                </a:lnTo>
                <a:lnTo>
                  <a:pt x="1417" y="375"/>
                </a:lnTo>
                <a:lnTo>
                  <a:pt x="1433" y="377"/>
                </a:lnTo>
                <a:lnTo>
                  <a:pt x="1443" y="379"/>
                </a:lnTo>
                <a:lnTo>
                  <a:pt x="1443" y="379"/>
                </a:lnTo>
                <a:lnTo>
                  <a:pt x="1450" y="377"/>
                </a:lnTo>
                <a:lnTo>
                  <a:pt x="1455" y="376"/>
                </a:lnTo>
                <a:lnTo>
                  <a:pt x="1458" y="375"/>
                </a:lnTo>
                <a:lnTo>
                  <a:pt x="1459" y="373"/>
                </a:lnTo>
                <a:lnTo>
                  <a:pt x="1459" y="369"/>
                </a:lnTo>
                <a:lnTo>
                  <a:pt x="1459" y="368"/>
                </a:lnTo>
                <a:lnTo>
                  <a:pt x="1459" y="368"/>
                </a:lnTo>
                <a:lnTo>
                  <a:pt x="1418" y="349"/>
                </a:lnTo>
                <a:lnTo>
                  <a:pt x="1391" y="336"/>
                </a:lnTo>
                <a:lnTo>
                  <a:pt x="1385" y="332"/>
                </a:lnTo>
                <a:lnTo>
                  <a:pt x="1384" y="330"/>
                </a:lnTo>
                <a:lnTo>
                  <a:pt x="1385" y="330"/>
                </a:lnTo>
                <a:lnTo>
                  <a:pt x="1385" y="330"/>
                </a:lnTo>
                <a:lnTo>
                  <a:pt x="1403" y="330"/>
                </a:lnTo>
                <a:lnTo>
                  <a:pt x="1433" y="330"/>
                </a:lnTo>
                <a:lnTo>
                  <a:pt x="1462" y="328"/>
                </a:lnTo>
                <a:lnTo>
                  <a:pt x="1471" y="326"/>
                </a:lnTo>
                <a:lnTo>
                  <a:pt x="1475" y="325"/>
                </a:lnTo>
                <a:lnTo>
                  <a:pt x="1475" y="325"/>
                </a:lnTo>
                <a:lnTo>
                  <a:pt x="1478" y="321"/>
                </a:lnTo>
                <a:lnTo>
                  <a:pt x="1479" y="316"/>
                </a:lnTo>
                <a:lnTo>
                  <a:pt x="1478" y="313"/>
                </a:lnTo>
                <a:lnTo>
                  <a:pt x="1477" y="312"/>
                </a:lnTo>
                <a:lnTo>
                  <a:pt x="1474" y="310"/>
                </a:lnTo>
                <a:lnTo>
                  <a:pt x="1470" y="309"/>
                </a:lnTo>
                <a:lnTo>
                  <a:pt x="1470" y="309"/>
                </a:lnTo>
                <a:lnTo>
                  <a:pt x="1462" y="306"/>
                </a:lnTo>
                <a:lnTo>
                  <a:pt x="1458" y="304"/>
                </a:lnTo>
                <a:lnTo>
                  <a:pt x="1455" y="300"/>
                </a:lnTo>
                <a:lnTo>
                  <a:pt x="1454" y="298"/>
                </a:lnTo>
                <a:lnTo>
                  <a:pt x="1454" y="298"/>
                </a:lnTo>
                <a:lnTo>
                  <a:pt x="1457" y="297"/>
                </a:lnTo>
                <a:lnTo>
                  <a:pt x="1461" y="294"/>
                </a:lnTo>
                <a:lnTo>
                  <a:pt x="1462" y="292"/>
                </a:lnTo>
                <a:lnTo>
                  <a:pt x="1462" y="289"/>
                </a:lnTo>
                <a:lnTo>
                  <a:pt x="1459" y="286"/>
                </a:lnTo>
                <a:lnTo>
                  <a:pt x="1454" y="282"/>
                </a:lnTo>
                <a:lnTo>
                  <a:pt x="1454" y="282"/>
                </a:lnTo>
                <a:lnTo>
                  <a:pt x="1442" y="276"/>
                </a:lnTo>
                <a:lnTo>
                  <a:pt x="1431" y="270"/>
                </a:lnTo>
                <a:lnTo>
                  <a:pt x="1422" y="266"/>
                </a:lnTo>
                <a:lnTo>
                  <a:pt x="1422" y="266"/>
                </a:lnTo>
                <a:lnTo>
                  <a:pt x="1425" y="265"/>
                </a:lnTo>
                <a:lnTo>
                  <a:pt x="1431" y="260"/>
                </a:lnTo>
                <a:lnTo>
                  <a:pt x="1434" y="258"/>
                </a:lnTo>
                <a:lnTo>
                  <a:pt x="1434" y="256"/>
                </a:lnTo>
                <a:lnTo>
                  <a:pt x="1433" y="253"/>
                </a:lnTo>
                <a:lnTo>
                  <a:pt x="1427" y="250"/>
                </a:lnTo>
                <a:lnTo>
                  <a:pt x="1427" y="250"/>
                </a:lnTo>
                <a:lnTo>
                  <a:pt x="1419" y="249"/>
                </a:lnTo>
                <a:lnTo>
                  <a:pt x="1411" y="248"/>
                </a:lnTo>
                <a:lnTo>
                  <a:pt x="1393" y="246"/>
                </a:lnTo>
                <a:lnTo>
                  <a:pt x="1372" y="248"/>
                </a:lnTo>
                <a:lnTo>
                  <a:pt x="1353" y="250"/>
                </a:lnTo>
                <a:lnTo>
                  <a:pt x="1353" y="250"/>
                </a:lnTo>
                <a:lnTo>
                  <a:pt x="1334" y="253"/>
                </a:lnTo>
                <a:lnTo>
                  <a:pt x="1316" y="254"/>
                </a:lnTo>
                <a:lnTo>
                  <a:pt x="1294" y="256"/>
                </a:lnTo>
                <a:lnTo>
                  <a:pt x="1294" y="256"/>
                </a:lnTo>
                <a:lnTo>
                  <a:pt x="1294" y="252"/>
                </a:lnTo>
                <a:lnTo>
                  <a:pt x="1292" y="248"/>
                </a:lnTo>
                <a:lnTo>
                  <a:pt x="1289" y="245"/>
                </a:lnTo>
                <a:lnTo>
                  <a:pt x="1289" y="245"/>
                </a:lnTo>
                <a:lnTo>
                  <a:pt x="1284" y="242"/>
                </a:lnTo>
                <a:lnTo>
                  <a:pt x="1276" y="240"/>
                </a:lnTo>
                <a:lnTo>
                  <a:pt x="1225" y="229"/>
                </a:lnTo>
                <a:lnTo>
                  <a:pt x="1225" y="229"/>
                </a:lnTo>
                <a:lnTo>
                  <a:pt x="1193" y="221"/>
                </a:lnTo>
                <a:lnTo>
                  <a:pt x="1142" y="209"/>
                </a:lnTo>
                <a:lnTo>
                  <a:pt x="1013" y="174"/>
                </a:lnTo>
                <a:lnTo>
                  <a:pt x="836" y="128"/>
                </a:lnTo>
                <a:lnTo>
                  <a:pt x="836" y="128"/>
                </a:lnTo>
                <a:lnTo>
                  <a:pt x="819" y="124"/>
                </a:lnTo>
                <a:lnTo>
                  <a:pt x="784" y="117"/>
                </a:lnTo>
                <a:lnTo>
                  <a:pt x="748" y="113"/>
                </a:lnTo>
                <a:lnTo>
                  <a:pt x="734" y="112"/>
                </a:lnTo>
                <a:lnTo>
                  <a:pt x="724" y="112"/>
                </a:lnTo>
                <a:lnTo>
                  <a:pt x="724" y="112"/>
                </a:lnTo>
                <a:lnTo>
                  <a:pt x="694" y="120"/>
                </a:lnTo>
                <a:lnTo>
                  <a:pt x="650" y="133"/>
                </a:lnTo>
                <a:lnTo>
                  <a:pt x="650" y="133"/>
                </a:lnTo>
                <a:lnTo>
                  <a:pt x="636" y="136"/>
                </a:lnTo>
                <a:lnTo>
                  <a:pt x="623" y="138"/>
                </a:lnTo>
                <a:lnTo>
                  <a:pt x="595" y="142"/>
                </a:lnTo>
                <a:lnTo>
                  <a:pt x="571" y="145"/>
                </a:lnTo>
                <a:lnTo>
                  <a:pt x="562" y="146"/>
                </a:lnTo>
                <a:lnTo>
                  <a:pt x="554" y="149"/>
                </a:lnTo>
                <a:lnTo>
                  <a:pt x="554" y="149"/>
                </a:lnTo>
                <a:lnTo>
                  <a:pt x="531" y="161"/>
                </a:lnTo>
                <a:lnTo>
                  <a:pt x="517" y="170"/>
                </a:lnTo>
                <a:lnTo>
                  <a:pt x="517" y="170"/>
                </a:lnTo>
                <a:lnTo>
                  <a:pt x="514" y="170"/>
                </a:lnTo>
                <a:lnTo>
                  <a:pt x="510" y="169"/>
                </a:lnTo>
                <a:lnTo>
                  <a:pt x="499" y="164"/>
                </a:lnTo>
                <a:lnTo>
                  <a:pt x="485" y="154"/>
                </a:lnTo>
                <a:lnTo>
                  <a:pt x="485" y="154"/>
                </a:lnTo>
                <a:lnTo>
                  <a:pt x="490" y="142"/>
                </a:lnTo>
                <a:lnTo>
                  <a:pt x="494" y="134"/>
                </a:lnTo>
                <a:lnTo>
                  <a:pt x="495" y="128"/>
                </a:lnTo>
                <a:lnTo>
                  <a:pt x="495" y="128"/>
                </a:lnTo>
                <a:lnTo>
                  <a:pt x="497" y="126"/>
                </a:lnTo>
                <a:lnTo>
                  <a:pt x="498" y="126"/>
                </a:lnTo>
                <a:lnTo>
                  <a:pt x="502" y="126"/>
                </a:lnTo>
                <a:lnTo>
                  <a:pt x="503" y="126"/>
                </a:lnTo>
                <a:lnTo>
                  <a:pt x="503" y="125"/>
                </a:lnTo>
                <a:lnTo>
                  <a:pt x="495" y="117"/>
                </a:lnTo>
                <a:lnTo>
                  <a:pt x="495" y="117"/>
                </a:lnTo>
                <a:lnTo>
                  <a:pt x="482" y="106"/>
                </a:lnTo>
                <a:lnTo>
                  <a:pt x="471" y="98"/>
                </a:lnTo>
                <a:lnTo>
                  <a:pt x="466" y="96"/>
                </a:lnTo>
                <a:lnTo>
                  <a:pt x="462" y="90"/>
                </a:lnTo>
                <a:lnTo>
                  <a:pt x="459" y="86"/>
                </a:lnTo>
                <a:lnTo>
                  <a:pt x="458" y="80"/>
                </a:lnTo>
                <a:lnTo>
                  <a:pt x="458" y="80"/>
                </a:lnTo>
                <a:lnTo>
                  <a:pt x="458" y="73"/>
                </a:lnTo>
                <a:lnTo>
                  <a:pt x="458" y="68"/>
                </a:lnTo>
                <a:lnTo>
                  <a:pt x="461" y="58"/>
                </a:lnTo>
                <a:lnTo>
                  <a:pt x="463" y="49"/>
                </a:lnTo>
                <a:lnTo>
                  <a:pt x="463" y="46"/>
                </a:lnTo>
                <a:lnTo>
                  <a:pt x="463" y="42"/>
                </a:lnTo>
                <a:lnTo>
                  <a:pt x="463" y="42"/>
                </a:lnTo>
                <a:lnTo>
                  <a:pt x="463" y="37"/>
                </a:lnTo>
                <a:lnTo>
                  <a:pt x="462" y="33"/>
                </a:lnTo>
                <a:lnTo>
                  <a:pt x="461" y="32"/>
                </a:lnTo>
                <a:lnTo>
                  <a:pt x="458" y="32"/>
                </a:lnTo>
                <a:lnTo>
                  <a:pt x="447" y="32"/>
                </a:lnTo>
                <a:lnTo>
                  <a:pt x="447" y="32"/>
                </a:lnTo>
                <a:lnTo>
                  <a:pt x="442" y="33"/>
                </a:lnTo>
                <a:lnTo>
                  <a:pt x="438" y="36"/>
                </a:lnTo>
                <a:lnTo>
                  <a:pt x="433" y="40"/>
                </a:lnTo>
                <a:lnTo>
                  <a:pt x="430" y="41"/>
                </a:lnTo>
                <a:lnTo>
                  <a:pt x="426" y="40"/>
                </a:lnTo>
                <a:lnTo>
                  <a:pt x="419" y="37"/>
                </a:lnTo>
                <a:lnTo>
                  <a:pt x="410" y="32"/>
                </a:lnTo>
                <a:lnTo>
                  <a:pt x="410" y="32"/>
                </a:lnTo>
                <a:lnTo>
                  <a:pt x="372" y="8"/>
                </a:lnTo>
                <a:lnTo>
                  <a:pt x="357" y="0"/>
                </a:lnTo>
                <a:lnTo>
                  <a:pt x="357" y="0"/>
                </a:lnTo>
                <a:lnTo>
                  <a:pt x="345" y="5"/>
                </a:lnTo>
                <a:lnTo>
                  <a:pt x="336" y="9"/>
                </a:lnTo>
                <a:lnTo>
                  <a:pt x="325" y="10"/>
                </a:lnTo>
                <a:lnTo>
                  <a:pt x="325" y="10"/>
                </a:lnTo>
                <a:lnTo>
                  <a:pt x="320" y="9"/>
                </a:lnTo>
                <a:lnTo>
                  <a:pt x="314" y="8"/>
                </a:lnTo>
                <a:lnTo>
                  <a:pt x="300" y="4"/>
                </a:lnTo>
                <a:lnTo>
                  <a:pt x="292" y="1"/>
                </a:lnTo>
                <a:lnTo>
                  <a:pt x="285" y="1"/>
                </a:lnTo>
                <a:lnTo>
                  <a:pt x="278" y="1"/>
                </a:lnTo>
                <a:lnTo>
                  <a:pt x="272" y="5"/>
                </a:lnTo>
                <a:lnTo>
                  <a:pt x="272" y="5"/>
                </a:lnTo>
                <a:lnTo>
                  <a:pt x="260" y="14"/>
                </a:lnTo>
                <a:lnTo>
                  <a:pt x="245" y="21"/>
                </a:lnTo>
                <a:lnTo>
                  <a:pt x="245" y="21"/>
                </a:lnTo>
                <a:lnTo>
                  <a:pt x="238" y="24"/>
                </a:lnTo>
                <a:lnTo>
                  <a:pt x="233" y="25"/>
                </a:lnTo>
                <a:lnTo>
                  <a:pt x="226" y="25"/>
                </a:lnTo>
                <a:lnTo>
                  <a:pt x="224" y="26"/>
                </a:lnTo>
                <a:lnTo>
                  <a:pt x="222" y="28"/>
                </a:lnTo>
                <a:lnTo>
                  <a:pt x="218" y="37"/>
                </a:lnTo>
                <a:lnTo>
                  <a:pt x="218" y="37"/>
                </a:lnTo>
                <a:lnTo>
                  <a:pt x="217" y="44"/>
                </a:lnTo>
                <a:lnTo>
                  <a:pt x="217" y="49"/>
                </a:lnTo>
                <a:lnTo>
                  <a:pt x="220" y="60"/>
                </a:lnTo>
                <a:lnTo>
                  <a:pt x="220" y="64"/>
                </a:lnTo>
                <a:lnTo>
                  <a:pt x="220" y="68"/>
                </a:lnTo>
                <a:lnTo>
                  <a:pt x="217" y="73"/>
                </a:lnTo>
                <a:lnTo>
                  <a:pt x="213" y="80"/>
                </a:lnTo>
                <a:lnTo>
                  <a:pt x="213" y="80"/>
                </a:lnTo>
                <a:lnTo>
                  <a:pt x="198" y="94"/>
                </a:lnTo>
                <a:lnTo>
                  <a:pt x="181" y="110"/>
                </a:lnTo>
                <a:lnTo>
                  <a:pt x="154" y="133"/>
                </a:lnTo>
                <a:lnTo>
                  <a:pt x="154" y="133"/>
                </a:lnTo>
                <a:lnTo>
                  <a:pt x="150" y="138"/>
                </a:lnTo>
                <a:lnTo>
                  <a:pt x="148" y="144"/>
                </a:lnTo>
                <a:lnTo>
                  <a:pt x="149" y="160"/>
                </a:lnTo>
                <a:lnTo>
                  <a:pt x="149" y="160"/>
                </a:lnTo>
                <a:lnTo>
                  <a:pt x="150" y="169"/>
                </a:lnTo>
                <a:lnTo>
                  <a:pt x="153" y="176"/>
                </a:lnTo>
                <a:lnTo>
                  <a:pt x="156" y="182"/>
                </a:lnTo>
                <a:lnTo>
                  <a:pt x="160" y="192"/>
                </a:lnTo>
                <a:lnTo>
                  <a:pt x="160" y="192"/>
                </a:lnTo>
                <a:lnTo>
                  <a:pt x="162" y="201"/>
                </a:lnTo>
                <a:lnTo>
                  <a:pt x="164" y="210"/>
                </a:lnTo>
                <a:lnTo>
                  <a:pt x="164" y="214"/>
                </a:lnTo>
                <a:lnTo>
                  <a:pt x="166" y="218"/>
                </a:lnTo>
                <a:lnTo>
                  <a:pt x="170" y="224"/>
                </a:lnTo>
                <a:lnTo>
                  <a:pt x="176" y="229"/>
                </a:lnTo>
                <a:lnTo>
                  <a:pt x="176" y="229"/>
                </a:lnTo>
                <a:lnTo>
                  <a:pt x="188" y="240"/>
                </a:lnTo>
                <a:lnTo>
                  <a:pt x="200" y="246"/>
                </a:lnTo>
                <a:lnTo>
                  <a:pt x="209" y="252"/>
                </a:lnTo>
                <a:lnTo>
                  <a:pt x="218" y="256"/>
                </a:lnTo>
                <a:lnTo>
                  <a:pt x="218" y="256"/>
                </a:lnTo>
                <a:lnTo>
                  <a:pt x="222" y="257"/>
                </a:lnTo>
                <a:lnTo>
                  <a:pt x="226" y="261"/>
                </a:lnTo>
                <a:lnTo>
                  <a:pt x="237" y="269"/>
                </a:lnTo>
                <a:lnTo>
                  <a:pt x="249" y="278"/>
                </a:lnTo>
                <a:lnTo>
                  <a:pt x="257" y="282"/>
                </a:lnTo>
                <a:lnTo>
                  <a:pt x="266" y="288"/>
                </a:lnTo>
                <a:lnTo>
                  <a:pt x="266" y="288"/>
                </a:lnTo>
                <a:lnTo>
                  <a:pt x="281" y="293"/>
                </a:lnTo>
                <a:lnTo>
                  <a:pt x="289" y="296"/>
                </a:lnTo>
                <a:lnTo>
                  <a:pt x="294" y="298"/>
                </a:lnTo>
                <a:lnTo>
                  <a:pt x="304" y="304"/>
                </a:lnTo>
                <a:lnTo>
                  <a:pt x="304" y="304"/>
                </a:lnTo>
                <a:lnTo>
                  <a:pt x="333" y="329"/>
                </a:lnTo>
                <a:lnTo>
                  <a:pt x="348" y="341"/>
                </a:lnTo>
                <a:lnTo>
                  <a:pt x="353" y="345"/>
                </a:lnTo>
                <a:lnTo>
                  <a:pt x="357" y="346"/>
                </a:lnTo>
                <a:lnTo>
                  <a:pt x="357" y="346"/>
                </a:lnTo>
                <a:lnTo>
                  <a:pt x="389" y="352"/>
                </a:lnTo>
                <a:lnTo>
                  <a:pt x="336" y="437"/>
                </a:lnTo>
                <a:lnTo>
                  <a:pt x="336" y="437"/>
                </a:lnTo>
                <a:lnTo>
                  <a:pt x="322" y="456"/>
                </a:lnTo>
                <a:lnTo>
                  <a:pt x="310" y="472"/>
                </a:lnTo>
                <a:lnTo>
                  <a:pt x="293" y="491"/>
                </a:lnTo>
                <a:lnTo>
                  <a:pt x="293" y="491"/>
                </a:lnTo>
                <a:lnTo>
                  <a:pt x="292" y="495"/>
                </a:lnTo>
                <a:lnTo>
                  <a:pt x="292" y="499"/>
                </a:lnTo>
                <a:lnTo>
                  <a:pt x="293" y="508"/>
                </a:lnTo>
                <a:lnTo>
                  <a:pt x="293" y="511"/>
                </a:lnTo>
                <a:lnTo>
                  <a:pt x="292" y="511"/>
                </a:lnTo>
                <a:lnTo>
                  <a:pt x="290" y="511"/>
                </a:lnTo>
                <a:lnTo>
                  <a:pt x="285" y="508"/>
                </a:lnTo>
                <a:lnTo>
                  <a:pt x="277" y="501"/>
                </a:lnTo>
                <a:lnTo>
                  <a:pt x="277" y="501"/>
                </a:lnTo>
                <a:lnTo>
                  <a:pt x="265" y="489"/>
                </a:lnTo>
                <a:lnTo>
                  <a:pt x="253" y="475"/>
                </a:lnTo>
                <a:lnTo>
                  <a:pt x="241" y="456"/>
                </a:lnTo>
                <a:lnTo>
                  <a:pt x="229" y="439"/>
                </a:lnTo>
                <a:lnTo>
                  <a:pt x="210" y="408"/>
                </a:lnTo>
                <a:lnTo>
                  <a:pt x="202" y="395"/>
                </a:lnTo>
                <a:lnTo>
                  <a:pt x="202" y="395"/>
                </a:lnTo>
                <a:lnTo>
                  <a:pt x="189" y="372"/>
                </a:lnTo>
                <a:lnTo>
                  <a:pt x="178" y="353"/>
                </a:lnTo>
                <a:lnTo>
                  <a:pt x="170" y="341"/>
                </a:lnTo>
                <a:lnTo>
                  <a:pt x="170" y="341"/>
                </a:lnTo>
                <a:lnTo>
                  <a:pt x="168" y="336"/>
                </a:lnTo>
                <a:lnTo>
                  <a:pt x="165" y="329"/>
                </a:lnTo>
                <a:lnTo>
                  <a:pt x="161" y="309"/>
                </a:lnTo>
                <a:lnTo>
                  <a:pt x="154" y="272"/>
                </a:lnTo>
                <a:lnTo>
                  <a:pt x="154" y="272"/>
                </a:lnTo>
                <a:lnTo>
                  <a:pt x="154" y="262"/>
                </a:lnTo>
                <a:lnTo>
                  <a:pt x="154" y="256"/>
                </a:lnTo>
                <a:lnTo>
                  <a:pt x="153" y="250"/>
                </a:lnTo>
                <a:lnTo>
                  <a:pt x="149" y="240"/>
                </a:lnTo>
                <a:lnTo>
                  <a:pt x="149" y="240"/>
                </a:lnTo>
                <a:lnTo>
                  <a:pt x="146" y="233"/>
                </a:lnTo>
                <a:lnTo>
                  <a:pt x="144" y="228"/>
                </a:lnTo>
                <a:lnTo>
                  <a:pt x="142" y="218"/>
                </a:lnTo>
                <a:lnTo>
                  <a:pt x="141" y="216"/>
                </a:lnTo>
                <a:lnTo>
                  <a:pt x="140" y="214"/>
                </a:lnTo>
                <a:lnTo>
                  <a:pt x="137" y="216"/>
                </a:lnTo>
                <a:lnTo>
                  <a:pt x="133" y="218"/>
                </a:lnTo>
                <a:lnTo>
                  <a:pt x="133" y="218"/>
                </a:lnTo>
                <a:lnTo>
                  <a:pt x="132" y="221"/>
                </a:lnTo>
                <a:lnTo>
                  <a:pt x="129" y="224"/>
                </a:lnTo>
                <a:lnTo>
                  <a:pt x="128" y="232"/>
                </a:lnTo>
                <a:lnTo>
                  <a:pt x="126" y="250"/>
                </a:lnTo>
                <a:lnTo>
                  <a:pt x="125" y="258"/>
                </a:lnTo>
                <a:lnTo>
                  <a:pt x="123" y="264"/>
                </a:lnTo>
                <a:lnTo>
                  <a:pt x="121" y="265"/>
                </a:lnTo>
                <a:lnTo>
                  <a:pt x="119" y="265"/>
                </a:lnTo>
                <a:lnTo>
                  <a:pt x="116" y="264"/>
                </a:lnTo>
                <a:lnTo>
                  <a:pt x="112" y="261"/>
                </a:lnTo>
                <a:lnTo>
                  <a:pt x="112" y="261"/>
                </a:lnTo>
                <a:lnTo>
                  <a:pt x="93" y="245"/>
                </a:lnTo>
                <a:lnTo>
                  <a:pt x="72" y="228"/>
                </a:lnTo>
                <a:lnTo>
                  <a:pt x="63" y="221"/>
                </a:lnTo>
                <a:lnTo>
                  <a:pt x="53" y="216"/>
                </a:lnTo>
                <a:lnTo>
                  <a:pt x="47" y="213"/>
                </a:lnTo>
                <a:lnTo>
                  <a:pt x="44" y="212"/>
                </a:lnTo>
                <a:lnTo>
                  <a:pt x="43" y="213"/>
                </a:lnTo>
                <a:lnTo>
                  <a:pt x="43" y="213"/>
                </a:lnTo>
                <a:lnTo>
                  <a:pt x="37" y="218"/>
                </a:lnTo>
                <a:lnTo>
                  <a:pt x="36" y="222"/>
                </a:lnTo>
                <a:lnTo>
                  <a:pt x="36" y="226"/>
                </a:lnTo>
                <a:lnTo>
                  <a:pt x="37" y="229"/>
                </a:lnTo>
                <a:lnTo>
                  <a:pt x="37" y="229"/>
                </a:lnTo>
                <a:lnTo>
                  <a:pt x="43" y="233"/>
                </a:lnTo>
                <a:lnTo>
                  <a:pt x="49" y="240"/>
                </a:lnTo>
                <a:lnTo>
                  <a:pt x="59" y="250"/>
                </a:lnTo>
                <a:lnTo>
                  <a:pt x="59" y="250"/>
                </a:lnTo>
                <a:lnTo>
                  <a:pt x="52" y="244"/>
                </a:lnTo>
                <a:lnTo>
                  <a:pt x="36" y="230"/>
                </a:lnTo>
                <a:lnTo>
                  <a:pt x="27" y="224"/>
                </a:lnTo>
                <a:lnTo>
                  <a:pt x="19" y="218"/>
                </a:lnTo>
                <a:lnTo>
                  <a:pt x="13" y="216"/>
                </a:lnTo>
                <a:lnTo>
                  <a:pt x="12" y="217"/>
                </a:lnTo>
                <a:lnTo>
                  <a:pt x="11" y="218"/>
                </a:lnTo>
                <a:lnTo>
                  <a:pt x="11" y="218"/>
                </a:lnTo>
                <a:lnTo>
                  <a:pt x="11" y="222"/>
                </a:lnTo>
                <a:lnTo>
                  <a:pt x="11" y="226"/>
                </a:lnTo>
                <a:lnTo>
                  <a:pt x="12" y="233"/>
                </a:lnTo>
                <a:lnTo>
                  <a:pt x="16" y="240"/>
                </a:lnTo>
                <a:lnTo>
                  <a:pt x="5" y="240"/>
                </a:lnTo>
                <a:lnTo>
                  <a:pt x="5" y="240"/>
                </a:lnTo>
                <a:lnTo>
                  <a:pt x="3" y="241"/>
                </a:lnTo>
                <a:lnTo>
                  <a:pt x="1" y="244"/>
                </a:lnTo>
                <a:lnTo>
                  <a:pt x="3" y="249"/>
                </a:lnTo>
                <a:lnTo>
                  <a:pt x="5" y="256"/>
                </a:lnTo>
                <a:lnTo>
                  <a:pt x="5" y="256"/>
                </a:lnTo>
                <a:lnTo>
                  <a:pt x="15" y="268"/>
                </a:lnTo>
                <a:lnTo>
                  <a:pt x="32" y="284"/>
                </a:lnTo>
                <a:lnTo>
                  <a:pt x="53" y="304"/>
                </a:lnTo>
                <a:lnTo>
                  <a:pt x="53" y="304"/>
                </a:lnTo>
                <a:lnTo>
                  <a:pt x="44" y="300"/>
                </a:lnTo>
                <a:lnTo>
                  <a:pt x="21" y="293"/>
                </a:lnTo>
                <a:lnTo>
                  <a:pt x="21" y="293"/>
                </a:lnTo>
                <a:lnTo>
                  <a:pt x="11" y="290"/>
                </a:lnTo>
                <a:lnTo>
                  <a:pt x="5" y="290"/>
                </a:lnTo>
                <a:lnTo>
                  <a:pt x="1" y="292"/>
                </a:lnTo>
                <a:lnTo>
                  <a:pt x="0" y="293"/>
                </a:lnTo>
                <a:lnTo>
                  <a:pt x="0" y="293"/>
                </a:lnTo>
                <a:lnTo>
                  <a:pt x="8" y="300"/>
                </a:lnTo>
                <a:lnTo>
                  <a:pt x="25" y="312"/>
                </a:lnTo>
                <a:lnTo>
                  <a:pt x="59" y="336"/>
                </a:lnTo>
                <a:lnTo>
                  <a:pt x="59" y="336"/>
                </a:lnTo>
                <a:lnTo>
                  <a:pt x="69" y="344"/>
                </a:lnTo>
                <a:lnTo>
                  <a:pt x="84" y="355"/>
                </a:lnTo>
                <a:lnTo>
                  <a:pt x="112" y="379"/>
                </a:lnTo>
                <a:lnTo>
                  <a:pt x="112" y="379"/>
                </a:lnTo>
                <a:lnTo>
                  <a:pt x="125" y="389"/>
                </a:lnTo>
                <a:lnTo>
                  <a:pt x="136" y="401"/>
                </a:lnTo>
                <a:lnTo>
                  <a:pt x="145" y="412"/>
                </a:lnTo>
                <a:lnTo>
                  <a:pt x="149" y="421"/>
                </a:lnTo>
                <a:lnTo>
                  <a:pt x="149" y="421"/>
                </a:lnTo>
                <a:lnTo>
                  <a:pt x="152" y="428"/>
                </a:lnTo>
                <a:lnTo>
                  <a:pt x="156" y="436"/>
                </a:lnTo>
                <a:lnTo>
                  <a:pt x="160" y="443"/>
                </a:lnTo>
                <a:lnTo>
                  <a:pt x="160" y="443"/>
                </a:lnTo>
                <a:lnTo>
                  <a:pt x="153" y="448"/>
                </a:lnTo>
                <a:lnTo>
                  <a:pt x="138" y="459"/>
                </a:lnTo>
                <a:lnTo>
                  <a:pt x="138" y="459"/>
                </a:lnTo>
                <a:lnTo>
                  <a:pt x="128" y="465"/>
                </a:lnTo>
                <a:lnTo>
                  <a:pt x="116" y="471"/>
                </a:lnTo>
                <a:lnTo>
                  <a:pt x="105" y="476"/>
                </a:lnTo>
                <a:lnTo>
                  <a:pt x="101" y="480"/>
                </a:lnTo>
                <a:lnTo>
                  <a:pt x="101" y="480"/>
                </a:lnTo>
                <a:lnTo>
                  <a:pt x="108" y="487"/>
                </a:lnTo>
                <a:lnTo>
                  <a:pt x="125" y="503"/>
                </a:lnTo>
                <a:lnTo>
                  <a:pt x="153" y="529"/>
                </a:lnTo>
                <a:lnTo>
                  <a:pt x="192" y="571"/>
                </a:lnTo>
                <a:lnTo>
                  <a:pt x="192" y="571"/>
                </a:lnTo>
                <a:lnTo>
                  <a:pt x="201" y="583"/>
                </a:lnTo>
                <a:lnTo>
                  <a:pt x="210" y="593"/>
                </a:lnTo>
                <a:lnTo>
                  <a:pt x="222" y="613"/>
                </a:lnTo>
                <a:lnTo>
                  <a:pt x="232" y="631"/>
                </a:lnTo>
                <a:lnTo>
                  <a:pt x="240" y="644"/>
                </a:lnTo>
                <a:lnTo>
                  <a:pt x="246" y="656"/>
                </a:lnTo>
                <a:lnTo>
                  <a:pt x="250" y="660"/>
                </a:lnTo>
                <a:lnTo>
                  <a:pt x="254" y="664"/>
                </a:lnTo>
                <a:lnTo>
                  <a:pt x="260" y="667"/>
                </a:lnTo>
                <a:lnTo>
                  <a:pt x="266" y="669"/>
                </a:lnTo>
                <a:lnTo>
                  <a:pt x="273" y="671"/>
                </a:lnTo>
                <a:lnTo>
                  <a:pt x="282" y="672"/>
                </a:lnTo>
                <a:lnTo>
                  <a:pt x="282" y="672"/>
                </a:lnTo>
                <a:lnTo>
                  <a:pt x="292" y="672"/>
                </a:lnTo>
                <a:lnTo>
                  <a:pt x="302" y="671"/>
                </a:lnTo>
                <a:lnTo>
                  <a:pt x="314" y="667"/>
                </a:lnTo>
                <a:lnTo>
                  <a:pt x="326" y="663"/>
                </a:lnTo>
                <a:lnTo>
                  <a:pt x="349" y="652"/>
                </a:lnTo>
                <a:lnTo>
                  <a:pt x="373" y="640"/>
                </a:lnTo>
                <a:lnTo>
                  <a:pt x="393" y="628"/>
                </a:lnTo>
                <a:lnTo>
                  <a:pt x="410" y="616"/>
                </a:lnTo>
                <a:lnTo>
                  <a:pt x="421" y="607"/>
                </a:lnTo>
                <a:lnTo>
                  <a:pt x="426" y="603"/>
                </a:lnTo>
                <a:lnTo>
                  <a:pt x="426" y="603"/>
                </a:lnTo>
                <a:lnTo>
                  <a:pt x="427" y="597"/>
                </a:lnTo>
                <a:lnTo>
                  <a:pt x="430" y="595"/>
                </a:lnTo>
                <a:lnTo>
                  <a:pt x="433" y="593"/>
                </a:lnTo>
                <a:lnTo>
                  <a:pt x="437" y="592"/>
                </a:lnTo>
                <a:lnTo>
                  <a:pt x="445" y="595"/>
                </a:lnTo>
                <a:lnTo>
                  <a:pt x="455" y="600"/>
                </a:lnTo>
                <a:lnTo>
                  <a:pt x="469" y="608"/>
                </a:lnTo>
                <a:lnTo>
                  <a:pt x="469" y="608"/>
                </a:lnTo>
                <a:lnTo>
                  <a:pt x="485" y="620"/>
                </a:lnTo>
                <a:lnTo>
                  <a:pt x="501" y="633"/>
                </a:lnTo>
                <a:lnTo>
                  <a:pt x="515" y="649"/>
                </a:lnTo>
                <a:lnTo>
                  <a:pt x="529" y="664"/>
                </a:lnTo>
                <a:lnTo>
                  <a:pt x="549" y="691"/>
                </a:lnTo>
                <a:lnTo>
                  <a:pt x="559" y="704"/>
                </a:lnTo>
                <a:lnTo>
                  <a:pt x="559" y="704"/>
                </a:lnTo>
                <a:lnTo>
                  <a:pt x="561" y="707"/>
                </a:lnTo>
                <a:lnTo>
                  <a:pt x="561" y="711"/>
                </a:lnTo>
                <a:lnTo>
                  <a:pt x="557" y="720"/>
                </a:lnTo>
                <a:lnTo>
                  <a:pt x="554" y="732"/>
                </a:lnTo>
                <a:lnTo>
                  <a:pt x="553" y="736"/>
                </a:lnTo>
                <a:lnTo>
                  <a:pt x="554" y="741"/>
                </a:lnTo>
                <a:lnTo>
                  <a:pt x="554" y="741"/>
                </a:lnTo>
                <a:lnTo>
                  <a:pt x="557" y="745"/>
                </a:lnTo>
                <a:lnTo>
                  <a:pt x="559" y="751"/>
                </a:lnTo>
                <a:lnTo>
                  <a:pt x="569" y="760"/>
                </a:lnTo>
                <a:lnTo>
                  <a:pt x="578" y="769"/>
                </a:lnTo>
                <a:lnTo>
                  <a:pt x="586" y="779"/>
                </a:lnTo>
                <a:lnTo>
                  <a:pt x="586" y="779"/>
                </a:lnTo>
                <a:lnTo>
                  <a:pt x="590" y="783"/>
                </a:lnTo>
                <a:lnTo>
                  <a:pt x="594" y="787"/>
                </a:lnTo>
                <a:lnTo>
                  <a:pt x="602" y="791"/>
                </a:lnTo>
                <a:lnTo>
                  <a:pt x="605" y="793"/>
                </a:lnTo>
                <a:lnTo>
                  <a:pt x="605" y="796"/>
                </a:lnTo>
                <a:lnTo>
                  <a:pt x="602" y="800"/>
                </a:lnTo>
                <a:lnTo>
                  <a:pt x="597" y="805"/>
                </a:lnTo>
                <a:lnTo>
                  <a:pt x="597" y="805"/>
                </a:lnTo>
                <a:lnTo>
                  <a:pt x="582" y="816"/>
                </a:lnTo>
                <a:lnTo>
                  <a:pt x="571" y="824"/>
                </a:lnTo>
                <a:lnTo>
                  <a:pt x="567" y="827"/>
                </a:lnTo>
                <a:lnTo>
                  <a:pt x="566" y="831"/>
                </a:lnTo>
                <a:lnTo>
                  <a:pt x="567" y="833"/>
                </a:lnTo>
                <a:lnTo>
                  <a:pt x="570" y="837"/>
                </a:lnTo>
                <a:lnTo>
                  <a:pt x="570" y="837"/>
                </a:lnTo>
                <a:lnTo>
                  <a:pt x="575" y="841"/>
                </a:lnTo>
                <a:lnTo>
                  <a:pt x="582" y="844"/>
                </a:lnTo>
                <a:lnTo>
                  <a:pt x="595" y="849"/>
                </a:lnTo>
                <a:lnTo>
                  <a:pt x="613" y="853"/>
                </a:lnTo>
                <a:lnTo>
                  <a:pt x="613" y="853"/>
                </a:lnTo>
                <a:lnTo>
                  <a:pt x="594" y="935"/>
                </a:lnTo>
                <a:lnTo>
                  <a:pt x="581" y="996"/>
                </a:lnTo>
                <a:lnTo>
                  <a:pt x="577" y="1020"/>
                </a:lnTo>
                <a:lnTo>
                  <a:pt x="575" y="1035"/>
                </a:lnTo>
                <a:lnTo>
                  <a:pt x="575" y="1035"/>
                </a:lnTo>
                <a:lnTo>
                  <a:pt x="581" y="1103"/>
                </a:lnTo>
                <a:lnTo>
                  <a:pt x="586" y="1164"/>
                </a:lnTo>
                <a:lnTo>
                  <a:pt x="593" y="1233"/>
                </a:lnTo>
                <a:lnTo>
                  <a:pt x="601" y="1303"/>
                </a:lnTo>
                <a:lnTo>
                  <a:pt x="610" y="1367"/>
                </a:lnTo>
                <a:lnTo>
                  <a:pt x="615" y="1393"/>
                </a:lnTo>
                <a:lnTo>
                  <a:pt x="622" y="1416"/>
                </a:lnTo>
                <a:lnTo>
                  <a:pt x="627" y="1434"/>
                </a:lnTo>
                <a:lnTo>
                  <a:pt x="631" y="1440"/>
                </a:lnTo>
                <a:lnTo>
                  <a:pt x="634" y="1446"/>
                </a:lnTo>
                <a:lnTo>
                  <a:pt x="634" y="1446"/>
                </a:lnTo>
                <a:lnTo>
                  <a:pt x="636" y="1451"/>
                </a:lnTo>
                <a:lnTo>
                  <a:pt x="639" y="1456"/>
                </a:lnTo>
                <a:lnTo>
                  <a:pt x="643" y="1472"/>
                </a:lnTo>
                <a:lnTo>
                  <a:pt x="646" y="1492"/>
                </a:lnTo>
                <a:lnTo>
                  <a:pt x="647" y="1516"/>
                </a:lnTo>
                <a:lnTo>
                  <a:pt x="647" y="1543"/>
                </a:lnTo>
                <a:lnTo>
                  <a:pt x="646" y="1571"/>
                </a:lnTo>
                <a:lnTo>
                  <a:pt x="643" y="1630"/>
                </a:lnTo>
                <a:lnTo>
                  <a:pt x="639" y="1688"/>
                </a:lnTo>
                <a:lnTo>
                  <a:pt x="636" y="1738"/>
                </a:lnTo>
                <a:lnTo>
                  <a:pt x="635" y="1759"/>
                </a:lnTo>
                <a:lnTo>
                  <a:pt x="635" y="1775"/>
                </a:lnTo>
                <a:lnTo>
                  <a:pt x="636" y="1787"/>
                </a:lnTo>
                <a:lnTo>
                  <a:pt x="638" y="1790"/>
                </a:lnTo>
                <a:lnTo>
                  <a:pt x="639" y="1792"/>
                </a:lnTo>
                <a:lnTo>
                  <a:pt x="639" y="1792"/>
                </a:lnTo>
                <a:lnTo>
                  <a:pt x="652" y="1803"/>
                </a:lnTo>
                <a:lnTo>
                  <a:pt x="664" y="1811"/>
                </a:lnTo>
                <a:lnTo>
                  <a:pt x="676" y="1819"/>
                </a:lnTo>
                <a:lnTo>
                  <a:pt x="676" y="1819"/>
                </a:lnTo>
                <a:lnTo>
                  <a:pt x="655" y="1867"/>
                </a:lnTo>
                <a:lnTo>
                  <a:pt x="639" y="1902"/>
                </a:lnTo>
                <a:lnTo>
                  <a:pt x="629" y="1920"/>
                </a:lnTo>
                <a:lnTo>
                  <a:pt x="629" y="1920"/>
                </a:lnTo>
                <a:lnTo>
                  <a:pt x="623" y="1928"/>
                </a:lnTo>
                <a:lnTo>
                  <a:pt x="621" y="1934"/>
                </a:lnTo>
                <a:lnTo>
                  <a:pt x="619" y="1939"/>
                </a:lnTo>
                <a:lnTo>
                  <a:pt x="619" y="1946"/>
                </a:lnTo>
                <a:lnTo>
                  <a:pt x="623" y="1950"/>
                </a:lnTo>
                <a:lnTo>
                  <a:pt x="629" y="1955"/>
                </a:lnTo>
                <a:lnTo>
                  <a:pt x="639" y="1958"/>
                </a:lnTo>
                <a:lnTo>
                  <a:pt x="639" y="1958"/>
                </a:lnTo>
                <a:lnTo>
                  <a:pt x="660" y="1963"/>
                </a:lnTo>
                <a:lnTo>
                  <a:pt x="679" y="1967"/>
                </a:lnTo>
                <a:lnTo>
                  <a:pt x="687" y="1967"/>
                </a:lnTo>
                <a:lnTo>
                  <a:pt x="695" y="1967"/>
                </a:lnTo>
                <a:lnTo>
                  <a:pt x="704" y="1963"/>
                </a:lnTo>
                <a:lnTo>
                  <a:pt x="714" y="1958"/>
                </a:lnTo>
                <a:lnTo>
                  <a:pt x="714" y="1958"/>
                </a:lnTo>
                <a:lnTo>
                  <a:pt x="723" y="1948"/>
                </a:lnTo>
                <a:lnTo>
                  <a:pt x="734" y="1938"/>
                </a:lnTo>
                <a:lnTo>
                  <a:pt x="743" y="1923"/>
                </a:lnTo>
                <a:lnTo>
                  <a:pt x="751" y="1910"/>
                </a:lnTo>
                <a:lnTo>
                  <a:pt x="764" y="1883"/>
                </a:lnTo>
                <a:lnTo>
                  <a:pt x="772" y="1867"/>
                </a:lnTo>
                <a:lnTo>
                  <a:pt x="772" y="1867"/>
                </a:lnTo>
                <a:lnTo>
                  <a:pt x="778" y="1859"/>
                </a:lnTo>
                <a:lnTo>
                  <a:pt x="784" y="1851"/>
                </a:lnTo>
                <a:lnTo>
                  <a:pt x="791" y="1844"/>
                </a:lnTo>
                <a:lnTo>
                  <a:pt x="799" y="1840"/>
                </a:lnTo>
                <a:lnTo>
                  <a:pt x="799" y="1840"/>
                </a:lnTo>
                <a:lnTo>
                  <a:pt x="803" y="1840"/>
                </a:lnTo>
                <a:lnTo>
                  <a:pt x="807" y="1840"/>
                </a:lnTo>
                <a:lnTo>
                  <a:pt x="818" y="1843"/>
                </a:lnTo>
                <a:lnTo>
                  <a:pt x="822" y="1843"/>
                </a:lnTo>
                <a:lnTo>
                  <a:pt x="826" y="1843"/>
                </a:lnTo>
                <a:lnTo>
                  <a:pt x="828" y="1840"/>
                </a:lnTo>
                <a:lnTo>
                  <a:pt x="831" y="1835"/>
                </a:lnTo>
                <a:lnTo>
                  <a:pt x="831" y="1835"/>
                </a:lnTo>
                <a:lnTo>
                  <a:pt x="832" y="1823"/>
                </a:lnTo>
                <a:lnTo>
                  <a:pt x="834" y="1804"/>
                </a:lnTo>
                <a:lnTo>
                  <a:pt x="835" y="1750"/>
                </a:lnTo>
                <a:lnTo>
                  <a:pt x="835" y="1692"/>
                </a:lnTo>
                <a:lnTo>
                  <a:pt x="834" y="1667"/>
                </a:lnTo>
                <a:lnTo>
                  <a:pt x="831" y="1648"/>
                </a:lnTo>
                <a:lnTo>
                  <a:pt x="831" y="1648"/>
                </a:lnTo>
                <a:lnTo>
                  <a:pt x="824" y="1607"/>
                </a:lnTo>
                <a:lnTo>
                  <a:pt x="818" y="1554"/>
                </a:lnTo>
                <a:lnTo>
                  <a:pt x="812" y="1504"/>
                </a:lnTo>
                <a:lnTo>
                  <a:pt x="810" y="1478"/>
                </a:lnTo>
                <a:lnTo>
                  <a:pt x="810" y="1478"/>
                </a:lnTo>
                <a:lnTo>
                  <a:pt x="808" y="1455"/>
                </a:lnTo>
                <a:lnTo>
                  <a:pt x="804" y="1420"/>
                </a:lnTo>
                <a:lnTo>
                  <a:pt x="800" y="1385"/>
                </a:lnTo>
                <a:lnTo>
                  <a:pt x="799" y="1365"/>
                </a:lnTo>
                <a:lnTo>
                  <a:pt x="799" y="1365"/>
                </a:lnTo>
                <a:lnTo>
                  <a:pt x="803" y="1255"/>
                </a:lnTo>
                <a:lnTo>
                  <a:pt x="804" y="1183"/>
                </a:lnTo>
                <a:lnTo>
                  <a:pt x="804" y="1159"/>
                </a:lnTo>
                <a:lnTo>
                  <a:pt x="804" y="1147"/>
                </a:lnTo>
                <a:lnTo>
                  <a:pt x="804" y="1147"/>
                </a:lnTo>
                <a:lnTo>
                  <a:pt x="804" y="1137"/>
                </a:lnTo>
                <a:lnTo>
                  <a:pt x="808" y="1117"/>
                </a:lnTo>
                <a:lnTo>
                  <a:pt x="819" y="1065"/>
                </a:lnTo>
                <a:lnTo>
                  <a:pt x="826" y="1041"/>
                </a:lnTo>
                <a:lnTo>
                  <a:pt x="832" y="1021"/>
                </a:lnTo>
                <a:lnTo>
                  <a:pt x="835" y="1015"/>
                </a:lnTo>
                <a:lnTo>
                  <a:pt x="838" y="1011"/>
                </a:lnTo>
                <a:lnTo>
                  <a:pt x="839" y="1009"/>
                </a:lnTo>
                <a:lnTo>
                  <a:pt x="840" y="1011"/>
                </a:lnTo>
                <a:lnTo>
                  <a:pt x="842" y="1013"/>
                </a:lnTo>
                <a:lnTo>
                  <a:pt x="842" y="10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E9944C7-46B3-20AD-E249-5D6FCD40D1E9}"/>
              </a:ext>
            </a:extLst>
          </p:cNvPr>
          <p:cNvSpPr>
            <a:spLocks/>
          </p:cNvSpPr>
          <p:nvPr/>
        </p:nvSpPr>
        <p:spPr bwMode="auto">
          <a:xfrm>
            <a:off x="4153618" y="3797548"/>
            <a:ext cx="1848186" cy="2618066"/>
          </a:xfrm>
          <a:custGeom>
            <a:avLst/>
            <a:gdLst>
              <a:gd name="T0" fmla="*/ 958 w 1558"/>
              <a:gd name="T1" fmla="*/ 33 h 2207"/>
              <a:gd name="T2" fmla="*/ 873 w 1558"/>
              <a:gd name="T3" fmla="*/ 17 h 2207"/>
              <a:gd name="T4" fmla="*/ 809 w 1558"/>
              <a:gd name="T5" fmla="*/ 1 h 2207"/>
              <a:gd name="T6" fmla="*/ 756 w 1558"/>
              <a:gd name="T7" fmla="*/ 36 h 2207"/>
              <a:gd name="T8" fmla="*/ 715 w 1558"/>
              <a:gd name="T9" fmla="*/ 37 h 2207"/>
              <a:gd name="T10" fmla="*/ 512 w 1558"/>
              <a:gd name="T11" fmla="*/ 210 h 2207"/>
              <a:gd name="T12" fmla="*/ 572 w 1558"/>
              <a:gd name="T13" fmla="*/ 374 h 2207"/>
              <a:gd name="T14" fmla="*/ 633 w 1558"/>
              <a:gd name="T15" fmla="*/ 598 h 2207"/>
              <a:gd name="T16" fmla="*/ 543 w 1558"/>
              <a:gd name="T17" fmla="*/ 812 h 2207"/>
              <a:gd name="T18" fmla="*/ 410 w 1558"/>
              <a:gd name="T19" fmla="*/ 849 h 2207"/>
              <a:gd name="T20" fmla="*/ 138 w 1558"/>
              <a:gd name="T21" fmla="*/ 812 h 2207"/>
              <a:gd name="T22" fmla="*/ 22 w 1558"/>
              <a:gd name="T23" fmla="*/ 1312 h 2207"/>
              <a:gd name="T24" fmla="*/ 1 w 1558"/>
              <a:gd name="T25" fmla="*/ 1469 h 2207"/>
              <a:gd name="T26" fmla="*/ 57 w 1558"/>
              <a:gd name="T27" fmla="*/ 1515 h 2207"/>
              <a:gd name="T28" fmla="*/ 149 w 1558"/>
              <a:gd name="T29" fmla="*/ 1404 h 2207"/>
              <a:gd name="T30" fmla="*/ 193 w 1558"/>
              <a:gd name="T31" fmla="*/ 1359 h 2207"/>
              <a:gd name="T32" fmla="*/ 282 w 1558"/>
              <a:gd name="T33" fmla="*/ 1084 h 2207"/>
              <a:gd name="T34" fmla="*/ 352 w 1558"/>
              <a:gd name="T35" fmla="*/ 1143 h 2207"/>
              <a:gd name="T36" fmla="*/ 532 w 1558"/>
              <a:gd name="T37" fmla="*/ 1623 h 2207"/>
              <a:gd name="T38" fmla="*/ 448 w 1558"/>
              <a:gd name="T39" fmla="*/ 2047 h 2207"/>
              <a:gd name="T40" fmla="*/ 362 w 1558"/>
              <a:gd name="T41" fmla="*/ 2158 h 2207"/>
              <a:gd name="T42" fmla="*/ 451 w 1558"/>
              <a:gd name="T43" fmla="*/ 2207 h 2207"/>
              <a:gd name="T44" fmla="*/ 586 w 1558"/>
              <a:gd name="T45" fmla="*/ 2082 h 2207"/>
              <a:gd name="T46" fmla="*/ 723 w 1558"/>
              <a:gd name="T47" fmla="*/ 1736 h 2207"/>
              <a:gd name="T48" fmla="*/ 757 w 1558"/>
              <a:gd name="T49" fmla="*/ 1264 h 2207"/>
              <a:gd name="T50" fmla="*/ 849 w 1558"/>
              <a:gd name="T51" fmla="*/ 1013 h 2207"/>
              <a:gd name="T52" fmla="*/ 878 w 1558"/>
              <a:gd name="T53" fmla="*/ 969 h 2207"/>
              <a:gd name="T54" fmla="*/ 1080 w 1558"/>
              <a:gd name="T55" fmla="*/ 831 h 2207"/>
              <a:gd name="T56" fmla="*/ 1291 w 1558"/>
              <a:gd name="T57" fmla="*/ 945 h 2207"/>
              <a:gd name="T58" fmla="*/ 1446 w 1558"/>
              <a:gd name="T59" fmla="*/ 800 h 2207"/>
              <a:gd name="T60" fmla="*/ 1495 w 1558"/>
              <a:gd name="T61" fmla="*/ 763 h 2207"/>
              <a:gd name="T62" fmla="*/ 1464 w 1558"/>
              <a:gd name="T63" fmla="*/ 684 h 2207"/>
              <a:gd name="T64" fmla="*/ 1555 w 1558"/>
              <a:gd name="T65" fmla="*/ 556 h 2207"/>
              <a:gd name="T66" fmla="*/ 1550 w 1558"/>
              <a:gd name="T67" fmla="*/ 524 h 2207"/>
              <a:gd name="T68" fmla="*/ 1512 w 1558"/>
              <a:gd name="T69" fmla="*/ 512 h 2207"/>
              <a:gd name="T70" fmla="*/ 1458 w 1558"/>
              <a:gd name="T71" fmla="*/ 538 h 2207"/>
              <a:gd name="T72" fmla="*/ 1459 w 1558"/>
              <a:gd name="T73" fmla="*/ 481 h 2207"/>
              <a:gd name="T74" fmla="*/ 1402 w 1558"/>
              <a:gd name="T75" fmla="*/ 541 h 2207"/>
              <a:gd name="T76" fmla="*/ 1376 w 1558"/>
              <a:gd name="T77" fmla="*/ 533 h 2207"/>
              <a:gd name="T78" fmla="*/ 1379 w 1558"/>
              <a:gd name="T79" fmla="*/ 647 h 2207"/>
              <a:gd name="T80" fmla="*/ 1301 w 1558"/>
              <a:gd name="T81" fmla="*/ 779 h 2207"/>
              <a:gd name="T82" fmla="*/ 1286 w 1558"/>
              <a:gd name="T83" fmla="*/ 773 h 2207"/>
              <a:gd name="T84" fmla="*/ 1251 w 1558"/>
              <a:gd name="T85" fmla="*/ 743 h 2207"/>
              <a:gd name="T86" fmla="*/ 1183 w 1558"/>
              <a:gd name="T87" fmla="*/ 647 h 2207"/>
              <a:gd name="T88" fmla="*/ 1084 w 1558"/>
              <a:gd name="T89" fmla="*/ 541 h 2207"/>
              <a:gd name="T90" fmla="*/ 1182 w 1558"/>
              <a:gd name="T91" fmla="*/ 492 h 2207"/>
              <a:gd name="T92" fmla="*/ 1235 w 1558"/>
              <a:gd name="T93" fmla="*/ 417 h 2207"/>
              <a:gd name="T94" fmla="*/ 1277 w 1558"/>
              <a:gd name="T95" fmla="*/ 390 h 2207"/>
              <a:gd name="T96" fmla="*/ 1287 w 1558"/>
              <a:gd name="T97" fmla="*/ 360 h 2207"/>
              <a:gd name="T98" fmla="*/ 1265 w 1558"/>
              <a:gd name="T99" fmla="*/ 300 h 2207"/>
              <a:gd name="T100" fmla="*/ 1226 w 1558"/>
              <a:gd name="T101" fmla="*/ 294 h 2207"/>
              <a:gd name="T102" fmla="*/ 1221 w 1558"/>
              <a:gd name="T103" fmla="*/ 264 h 2207"/>
              <a:gd name="T104" fmla="*/ 1134 w 1558"/>
              <a:gd name="T105" fmla="*/ 225 h 2207"/>
              <a:gd name="T106" fmla="*/ 1057 w 1558"/>
              <a:gd name="T107" fmla="*/ 252 h 2207"/>
              <a:gd name="T108" fmla="*/ 1017 w 1558"/>
              <a:gd name="T109" fmla="*/ 278 h 2207"/>
              <a:gd name="T110" fmla="*/ 953 w 1558"/>
              <a:gd name="T111" fmla="*/ 396 h 2207"/>
              <a:gd name="T112" fmla="*/ 805 w 1558"/>
              <a:gd name="T113" fmla="*/ 337 h 2207"/>
              <a:gd name="T114" fmla="*/ 649 w 1558"/>
              <a:gd name="T115" fmla="*/ 253 h 2207"/>
              <a:gd name="T116" fmla="*/ 772 w 1558"/>
              <a:gd name="T117" fmla="*/ 124 h 2207"/>
              <a:gd name="T118" fmla="*/ 839 w 1558"/>
              <a:gd name="T119" fmla="*/ 146 h 2207"/>
              <a:gd name="T120" fmla="*/ 904 w 1558"/>
              <a:gd name="T121" fmla="*/ 121 h 2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58" h="2207">
                <a:moveTo>
                  <a:pt x="862" y="92"/>
                </a:moveTo>
                <a:lnTo>
                  <a:pt x="862" y="92"/>
                </a:lnTo>
                <a:lnTo>
                  <a:pt x="881" y="82"/>
                </a:lnTo>
                <a:lnTo>
                  <a:pt x="913" y="68"/>
                </a:lnTo>
                <a:lnTo>
                  <a:pt x="944" y="53"/>
                </a:lnTo>
                <a:lnTo>
                  <a:pt x="954" y="48"/>
                </a:lnTo>
                <a:lnTo>
                  <a:pt x="958" y="44"/>
                </a:lnTo>
                <a:lnTo>
                  <a:pt x="958" y="44"/>
                </a:lnTo>
                <a:lnTo>
                  <a:pt x="962" y="37"/>
                </a:lnTo>
                <a:lnTo>
                  <a:pt x="962" y="34"/>
                </a:lnTo>
                <a:lnTo>
                  <a:pt x="958" y="33"/>
                </a:lnTo>
                <a:lnTo>
                  <a:pt x="958" y="33"/>
                </a:lnTo>
                <a:lnTo>
                  <a:pt x="949" y="32"/>
                </a:lnTo>
                <a:lnTo>
                  <a:pt x="937" y="30"/>
                </a:lnTo>
                <a:lnTo>
                  <a:pt x="925" y="32"/>
                </a:lnTo>
                <a:lnTo>
                  <a:pt x="916" y="33"/>
                </a:lnTo>
                <a:lnTo>
                  <a:pt x="916" y="33"/>
                </a:lnTo>
                <a:lnTo>
                  <a:pt x="909" y="36"/>
                </a:lnTo>
                <a:lnTo>
                  <a:pt x="904" y="40"/>
                </a:lnTo>
                <a:lnTo>
                  <a:pt x="900" y="41"/>
                </a:lnTo>
                <a:lnTo>
                  <a:pt x="897" y="40"/>
                </a:lnTo>
                <a:lnTo>
                  <a:pt x="894" y="38"/>
                </a:lnTo>
                <a:lnTo>
                  <a:pt x="873" y="17"/>
                </a:lnTo>
                <a:lnTo>
                  <a:pt x="873" y="17"/>
                </a:lnTo>
                <a:lnTo>
                  <a:pt x="870" y="17"/>
                </a:lnTo>
                <a:lnTo>
                  <a:pt x="866" y="16"/>
                </a:lnTo>
                <a:lnTo>
                  <a:pt x="862" y="12"/>
                </a:lnTo>
                <a:lnTo>
                  <a:pt x="862" y="12"/>
                </a:lnTo>
                <a:lnTo>
                  <a:pt x="858" y="6"/>
                </a:lnTo>
                <a:lnTo>
                  <a:pt x="853" y="4"/>
                </a:lnTo>
                <a:lnTo>
                  <a:pt x="841" y="1"/>
                </a:lnTo>
                <a:lnTo>
                  <a:pt x="841" y="1"/>
                </a:lnTo>
                <a:lnTo>
                  <a:pt x="833" y="0"/>
                </a:lnTo>
                <a:lnTo>
                  <a:pt x="824" y="1"/>
                </a:lnTo>
                <a:lnTo>
                  <a:pt x="816" y="2"/>
                </a:lnTo>
                <a:lnTo>
                  <a:pt x="809" y="1"/>
                </a:lnTo>
                <a:lnTo>
                  <a:pt x="809" y="1"/>
                </a:lnTo>
                <a:lnTo>
                  <a:pt x="804" y="0"/>
                </a:lnTo>
                <a:lnTo>
                  <a:pt x="795" y="1"/>
                </a:lnTo>
                <a:lnTo>
                  <a:pt x="785" y="5"/>
                </a:lnTo>
                <a:lnTo>
                  <a:pt x="781" y="8"/>
                </a:lnTo>
                <a:lnTo>
                  <a:pt x="777" y="12"/>
                </a:lnTo>
                <a:lnTo>
                  <a:pt x="777" y="12"/>
                </a:lnTo>
                <a:lnTo>
                  <a:pt x="771" y="20"/>
                </a:lnTo>
                <a:lnTo>
                  <a:pt x="764" y="26"/>
                </a:lnTo>
                <a:lnTo>
                  <a:pt x="756" y="33"/>
                </a:lnTo>
                <a:lnTo>
                  <a:pt x="756" y="33"/>
                </a:lnTo>
                <a:lnTo>
                  <a:pt x="756" y="36"/>
                </a:lnTo>
                <a:lnTo>
                  <a:pt x="756" y="40"/>
                </a:lnTo>
                <a:lnTo>
                  <a:pt x="755" y="42"/>
                </a:lnTo>
                <a:lnTo>
                  <a:pt x="753" y="44"/>
                </a:lnTo>
                <a:lnTo>
                  <a:pt x="751" y="44"/>
                </a:lnTo>
                <a:lnTo>
                  <a:pt x="751" y="44"/>
                </a:lnTo>
                <a:lnTo>
                  <a:pt x="732" y="45"/>
                </a:lnTo>
                <a:lnTo>
                  <a:pt x="724" y="45"/>
                </a:lnTo>
                <a:lnTo>
                  <a:pt x="719" y="44"/>
                </a:lnTo>
                <a:lnTo>
                  <a:pt x="719" y="44"/>
                </a:lnTo>
                <a:lnTo>
                  <a:pt x="717" y="41"/>
                </a:lnTo>
                <a:lnTo>
                  <a:pt x="716" y="38"/>
                </a:lnTo>
                <a:lnTo>
                  <a:pt x="715" y="37"/>
                </a:lnTo>
                <a:lnTo>
                  <a:pt x="712" y="37"/>
                </a:lnTo>
                <a:lnTo>
                  <a:pt x="708" y="38"/>
                </a:lnTo>
                <a:lnTo>
                  <a:pt x="704" y="42"/>
                </a:lnTo>
                <a:lnTo>
                  <a:pt x="697" y="49"/>
                </a:lnTo>
                <a:lnTo>
                  <a:pt x="697" y="49"/>
                </a:lnTo>
                <a:lnTo>
                  <a:pt x="685" y="61"/>
                </a:lnTo>
                <a:lnTo>
                  <a:pt x="667" y="78"/>
                </a:lnTo>
                <a:lnTo>
                  <a:pt x="613" y="122"/>
                </a:lnTo>
                <a:lnTo>
                  <a:pt x="522" y="198"/>
                </a:lnTo>
                <a:lnTo>
                  <a:pt x="522" y="198"/>
                </a:lnTo>
                <a:lnTo>
                  <a:pt x="516" y="204"/>
                </a:lnTo>
                <a:lnTo>
                  <a:pt x="512" y="210"/>
                </a:lnTo>
                <a:lnTo>
                  <a:pt x="510" y="217"/>
                </a:lnTo>
                <a:lnTo>
                  <a:pt x="508" y="225"/>
                </a:lnTo>
                <a:lnTo>
                  <a:pt x="507" y="233"/>
                </a:lnTo>
                <a:lnTo>
                  <a:pt x="507" y="242"/>
                </a:lnTo>
                <a:lnTo>
                  <a:pt x="510" y="261"/>
                </a:lnTo>
                <a:lnTo>
                  <a:pt x="515" y="281"/>
                </a:lnTo>
                <a:lnTo>
                  <a:pt x="523" y="300"/>
                </a:lnTo>
                <a:lnTo>
                  <a:pt x="532" y="317"/>
                </a:lnTo>
                <a:lnTo>
                  <a:pt x="543" y="332"/>
                </a:lnTo>
                <a:lnTo>
                  <a:pt x="543" y="332"/>
                </a:lnTo>
                <a:lnTo>
                  <a:pt x="556" y="349"/>
                </a:lnTo>
                <a:lnTo>
                  <a:pt x="572" y="374"/>
                </a:lnTo>
                <a:lnTo>
                  <a:pt x="609" y="436"/>
                </a:lnTo>
                <a:lnTo>
                  <a:pt x="643" y="493"/>
                </a:lnTo>
                <a:lnTo>
                  <a:pt x="660" y="524"/>
                </a:lnTo>
                <a:lnTo>
                  <a:pt x="660" y="524"/>
                </a:lnTo>
                <a:lnTo>
                  <a:pt x="661" y="526"/>
                </a:lnTo>
                <a:lnTo>
                  <a:pt x="661" y="529"/>
                </a:lnTo>
                <a:lnTo>
                  <a:pt x="659" y="538"/>
                </a:lnTo>
                <a:lnTo>
                  <a:pt x="655" y="548"/>
                </a:lnTo>
                <a:lnTo>
                  <a:pt x="649" y="558"/>
                </a:lnTo>
                <a:lnTo>
                  <a:pt x="639" y="581"/>
                </a:lnTo>
                <a:lnTo>
                  <a:pt x="635" y="590"/>
                </a:lnTo>
                <a:lnTo>
                  <a:pt x="633" y="598"/>
                </a:lnTo>
                <a:lnTo>
                  <a:pt x="633" y="598"/>
                </a:lnTo>
                <a:lnTo>
                  <a:pt x="632" y="625"/>
                </a:lnTo>
                <a:lnTo>
                  <a:pt x="632" y="636"/>
                </a:lnTo>
                <a:lnTo>
                  <a:pt x="633" y="641"/>
                </a:lnTo>
                <a:lnTo>
                  <a:pt x="633" y="641"/>
                </a:lnTo>
                <a:lnTo>
                  <a:pt x="632" y="649"/>
                </a:lnTo>
                <a:lnTo>
                  <a:pt x="625" y="669"/>
                </a:lnTo>
                <a:lnTo>
                  <a:pt x="605" y="725"/>
                </a:lnTo>
                <a:lnTo>
                  <a:pt x="575" y="807"/>
                </a:lnTo>
                <a:lnTo>
                  <a:pt x="543" y="807"/>
                </a:lnTo>
                <a:lnTo>
                  <a:pt x="543" y="807"/>
                </a:lnTo>
                <a:lnTo>
                  <a:pt x="543" y="812"/>
                </a:lnTo>
                <a:lnTo>
                  <a:pt x="542" y="817"/>
                </a:lnTo>
                <a:lnTo>
                  <a:pt x="538" y="823"/>
                </a:lnTo>
                <a:lnTo>
                  <a:pt x="538" y="823"/>
                </a:lnTo>
                <a:lnTo>
                  <a:pt x="531" y="827"/>
                </a:lnTo>
                <a:lnTo>
                  <a:pt x="519" y="831"/>
                </a:lnTo>
                <a:lnTo>
                  <a:pt x="503" y="836"/>
                </a:lnTo>
                <a:lnTo>
                  <a:pt x="484" y="841"/>
                </a:lnTo>
                <a:lnTo>
                  <a:pt x="464" y="845"/>
                </a:lnTo>
                <a:lnTo>
                  <a:pt x="444" y="849"/>
                </a:lnTo>
                <a:lnTo>
                  <a:pt x="426" y="851"/>
                </a:lnTo>
                <a:lnTo>
                  <a:pt x="410" y="849"/>
                </a:lnTo>
                <a:lnTo>
                  <a:pt x="410" y="849"/>
                </a:lnTo>
                <a:lnTo>
                  <a:pt x="356" y="836"/>
                </a:lnTo>
                <a:lnTo>
                  <a:pt x="315" y="827"/>
                </a:lnTo>
                <a:lnTo>
                  <a:pt x="270" y="817"/>
                </a:lnTo>
                <a:lnTo>
                  <a:pt x="226" y="809"/>
                </a:lnTo>
                <a:lnTo>
                  <a:pt x="206" y="807"/>
                </a:lnTo>
                <a:lnTo>
                  <a:pt x="187" y="804"/>
                </a:lnTo>
                <a:lnTo>
                  <a:pt x="170" y="804"/>
                </a:lnTo>
                <a:lnTo>
                  <a:pt x="155" y="805"/>
                </a:lnTo>
                <a:lnTo>
                  <a:pt x="145" y="808"/>
                </a:lnTo>
                <a:lnTo>
                  <a:pt x="141" y="809"/>
                </a:lnTo>
                <a:lnTo>
                  <a:pt x="138" y="812"/>
                </a:lnTo>
                <a:lnTo>
                  <a:pt x="138" y="812"/>
                </a:lnTo>
                <a:lnTo>
                  <a:pt x="133" y="819"/>
                </a:lnTo>
                <a:lnTo>
                  <a:pt x="127" y="827"/>
                </a:lnTo>
                <a:lnTo>
                  <a:pt x="118" y="849"/>
                </a:lnTo>
                <a:lnTo>
                  <a:pt x="109" y="875"/>
                </a:lnTo>
                <a:lnTo>
                  <a:pt x="99" y="901"/>
                </a:lnTo>
                <a:lnTo>
                  <a:pt x="86" y="949"/>
                </a:lnTo>
                <a:lnTo>
                  <a:pt x="80" y="972"/>
                </a:lnTo>
                <a:lnTo>
                  <a:pt x="80" y="972"/>
                </a:lnTo>
                <a:lnTo>
                  <a:pt x="69" y="1028"/>
                </a:lnTo>
                <a:lnTo>
                  <a:pt x="48" y="1149"/>
                </a:lnTo>
                <a:lnTo>
                  <a:pt x="28" y="1271"/>
                </a:lnTo>
                <a:lnTo>
                  <a:pt x="22" y="1312"/>
                </a:lnTo>
                <a:lnTo>
                  <a:pt x="21" y="1324"/>
                </a:lnTo>
                <a:lnTo>
                  <a:pt x="21" y="1329"/>
                </a:lnTo>
                <a:lnTo>
                  <a:pt x="21" y="1329"/>
                </a:lnTo>
                <a:lnTo>
                  <a:pt x="26" y="1336"/>
                </a:lnTo>
                <a:lnTo>
                  <a:pt x="33" y="1343"/>
                </a:lnTo>
                <a:lnTo>
                  <a:pt x="42" y="1351"/>
                </a:lnTo>
                <a:lnTo>
                  <a:pt x="42" y="1351"/>
                </a:lnTo>
                <a:lnTo>
                  <a:pt x="29" y="1381"/>
                </a:lnTo>
                <a:lnTo>
                  <a:pt x="10" y="1425"/>
                </a:lnTo>
                <a:lnTo>
                  <a:pt x="10" y="1425"/>
                </a:lnTo>
                <a:lnTo>
                  <a:pt x="5" y="1444"/>
                </a:lnTo>
                <a:lnTo>
                  <a:pt x="1" y="1469"/>
                </a:lnTo>
                <a:lnTo>
                  <a:pt x="0" y="1483"/>
                </a:lnTo>
                <a:lnTo>
                  <a:pt x="1" y="1493"/>
                </a:lnTo>
                <a:lnTo>
                  <a:pt x="2" y="1501"/>
                </a:lnTo>
                <a:lnTo>
                  <a:pt x="4" y="1504"/>
                </a:lnTo>
                <a:lnTo>
                  <a:pt x="5" y="1505"/>
                </a:lnTo>
                <a:lnTo>
                  <a:pt x="5" y="1505"/>
                </a:lnTo>
                <a:lnTo>
                  <a:pt x="16" y="1511"/>
                </a:lnTo>
                <a:lnTo>
                  <a:pt x="24" y="1513"/>
                </a:lnTo>
                <a:lnTo>
                  <a:pt x="32" y="1516"/>
                </a:lnTo>
                <a:lnTo>
                  <a:pt x="40" y="1517"/>
                </a:lnTo>
                <a:lnTo>
                  <a:pt x="49" y="1517"/>
                </a:lnTo>
                <a:lnTo>
                  <a:pt x="57" y="1515"/>
                </a:lnTo>
                <a:lnTo>
                  <a:pt x="64" y="1511"/>
                </a:lnTo>
                <a:lnTo>
                  <a:pt x="64" y="1511"/>
                </a:lnTo>
                <a:lnTo>
                  <a:pt x="87" y="1488"/>
                </a:lnTo>
                <a:lnTo>
                  <a:pt x="99" y="1477"/>
                </a:lnTo>
                <a:lnTo>
                  <a:pt x="111" y="1463"/>
                </a:lnTo>
                <a:lnTo>
                  <a:pt x="111" y="1463"/>
                </a:lnTo>
                <a:lnTo>
                  <a:pt x="122" y="1447"/>
                </a:lnTo>
                <a:lnTo>
                  <a:pt x="131" y="1429"/>
                </a:lnTo>
                <a:lnTo>
                  <a:pt x="139" y="1415"/>
                </a:lnTo>
                <a:lnTo>
                  <a:pt x="143" y="1409"/>
                </a:lnTo>
                <a:lnTo>
                  <a:pt x="149" y="1404"/>
                </a:lnTo>
                <a:lnTo>
                  <a:pt x="149" y="1404"/>
                </a:lnTo>
                <a:lnTo>
                  <a:pt x="157" y="1396"/>
                </a:lnTo>
                <a:lnTo>
                  <a:pt x="162" y="1391"/>
                </a:lnTo>
                <a:lnTo>
                  <a:pt x="166" y="1384"/>
                </a:lnTo>
                <a:lnTo>
                  <a:pt x="170" y="1377"/>
                </a:lnTo>
                <a:lnTo>
                  <a:pt x="170" y="1377"/>
                </a:lnTo>
                <a:lnTo>
                  <a:pt x="173" y="1371"/>
                </a:lnTo>
                <a:lnTo>
                  <a:pt x="175" y="1365"/>
                </a:lnTo>
                <a:lnTo>
                  <a:pt x="175" y="1361"/>
                </a:lnTo>
                <a:lnTo>
                  <a:pt x="175" y="1361"/>
                </a:lnTo>
                <a:lnTo>
                  <a:pt x="179" y="1361"/>
                </a:lnTo>
                <a:lnTo>
                  <a:pt x="187" y="1360"/>
                </a:lnTo>
                <a:lnTo>
                  <a:pt x="193" y="1359"/>
                </a:lnTo>
                <a:lnTo>
                  <a:pt x="197" y="1357"/>
                </a:lnTo>
                <a:lnTo>
                  <a:pt x="201" y="1355"/>
                </a:lnTo>
                <a:lnTo>
                  <a:pt x="202" y="1351"/>
                </a:lnTo>
                <a:lnTo>
                  <a:pt x="202" y="1351"/>
                </a:lnTo>
                <a:lnTo>
                  <a:pt x="214" y="1305"/>
                </a:lnTo>
                <a:lnTo>
                  <a:pt x="238" y="1215"/>
                </a:lnTo>
                <a:lnTo>
                  <a:pt x="251" y="1167"/>
                </a:lnTo>
                <a:lnTo>
                  <a:pt x="263" y="1125"/>
                </a:lnTo>
                <a:lnTo>
                  <a:pt x="274" y="1096"/>
                </a:lnTo>
                <a:lnTo>
                  <a:pt x="279" y="1088"/>
                </a:lnTo>
                <a:lnTo>
                  <a:pt x="282" y="1084"/>
                </a:lnTo>
                <a:lnTo>
                  <a:pt x="282" y="1084"/>
                </a:lnTo>
                <a:lnTo>
                  <a:pt x="291" y="1080"/>
                </a:lnTo>
                <a:lnTo>
                  <a:pt x="298" y="1077"/>
                </a:lnTo>
                <a:lnTo>
                  <a:pt x="302" y="1077"/>
                </a:lnTo>
                <a:lnTo>
                  <a:pt x="306" y="1079"/>
                </a:lnTo>
                <a:lnTo>
                  <a:pt x="310" y="1080"/>
                </a:lnTo>
                <a:lnTo>
                  <a:pt x="314" y="1084"/>
                </a:lnTo>
                <a:lnTo>
                  <a:pt x="314" y="1084"/>
                </a:lnTo>
                <a:lnTo>
                  <a:pt x="327" y="1096"/>
                </a:lnTo>
                <a:lnTo>
                  <a:pt x="331" y="1101"/>
                </a:lnTo>
                <a:lnTo>
                  <a:pt x="335" y="1111"/>
                </a:lnTo>
                <a:lnTo>
                  <a:pt x="335" y="1111"/>
                </a:lnTo>
                <a:lnTo>
                  <a:pt x="352" y="1143"/>
                </a:lnTo>
                <a:lnTo>
                  <a:pt x="387" y="1199"/>
                </a:lnTo>
                <a:lnTo>
                  <a:pt x="442" y="1292"/>
                </a:lnTo>
                <a:lnTo>
                  <a:pt x="442" y="1292"/>
                </a:lnTo>
                <a:lnTo>
                  <a:pt x="459" y="1320"/>
                </a:lnTo>
                <a:lnTo>
                  <a:pt x="488" y="1365"/>
                </a:lnTo>
                <a:lnTo>
                  <a:pt x="515" y="1409"/>
                </a:lnTo>
                <a:lnTo>
                  <a:pt x="524" y="1425"/>
                </a:lnTo>
                <a:lnTo>
                  <a:pt x="526" y="1432"/>
                </a:lnTo>
                <a:lnTo>
                  <a:pt x="527" y="1436"/>
                </a:lnTo>
                <a:lnTo>
                  <a:pt x="527" y="1436"/>
                </a:lnTo>
                <a:lnTo>
                  <a:pt x="532" y="1623"/>
                </a:lnTo>
                <a:lnTo>
                  <a:pt x="532" y="1623"/>
                </a:lnTo>
                <a:lnTo>
                  <a:pt x="490" y="1792"/>
                </a:lnTo>
                <a:lnTo>
                  <a:pt x="460" y="1910"/>
                </a:lnTo>
                <a:lnTo>
                  <a:pt x="451" y="1951"/>
                </a:lnTo>
                <a:lnTo>
                  <a:pt x="447" y="1970"/>
                </a:lnTo>
                <a:lnTo>
                  <a:pt x="447" y="2023"/>
                </a:lnTo>
                <a:lnTo>
                  <a:pt x="447" y="2023"/>
                </a:lnTo>
                <a:lnTo>
                  <a:pt x="448" y="2027"/>
                </a:lnTo>
                <a:lnTo>
                  <a:pt x="450" y="2030"/>
                </a:lnTo>
                <a:lnTo>
                  <a:pt x="452" y="2034"/>
                </a:lnTo>
                <a:lnTo>
                  <a:pt x="452" y="2034"/>
                </a:lnTo>
                <a:lnTo>
                  <a:pt x="451" y="2038"/>
                </a:lnTo>
                <a:lnTo>
                  <a:pt x="448" y="2047"/>
                </a:lnTo>
                <a:lnTo>
                  <a:pt x="446" y="2054"/>
                </a:lnTo>
                <a:lnTo>
                  <a:pt x="442" y="2059"/>
                </a:lnTo>
                <a:lnTo>
                  <a:pt x="438" y="2066"/>
                </a:lnTo>
                <a:lnTo>
                  <a:pt x="431" y="2071"/>
                </a:lnTo>
                <a:lnTo>
                  <a:pt x="431" y="2071"/>
                </a:lnTo>
                <a:lnTo>
                  <a:pt x="422" y="2079"/>
                </a:lnTo>
                <a:lnTo>
                  <a:pt x="411" y="2090"/>
                </a:lnTo>
                <a:lnTo>
                  <a:pt x="398" y="2104"/>
                </a:lnTo>
                <a:lnTo>
                  <a:pt x="384" y="2119"/>
                </a:lnTo>
                <a:lnTo>
                  <a:pt x="372" y="2135"/>
                </a:lnTo>
                <a:lnTo>
                  <a:pt x="364" y="2151"/>
                </a:lnTo>
                <a:lnTo>
                  <a:pt x="362" y="2158"/>
                </a:lnTo>
                <a:lnTo>
                  <a:pt x="360" y="2163"/>
                </a:lnTo>
                <a:lnTo>
                  <a:pt x="360" y="2168"/>
                </a:lnTo>
                <a:lnTo>
                  <a:pt x="362" y="2172"/>
                </a:lnTo>
                <a:lnTo>
                  <a:pt x="362" y="2172"/>
                </a:lnTo>
                <a:lnTo>
                  <a:pt x="368" y="2179"/>
                </a:lnTo>
                <a:lnTo>
                  <a:pt x="378" y="2187"/>
                </a:lnTo>
                <a:lnTo>
                  <a:pt x="388" y="2194"/>
                </a:lnTo>
                <a:lnTo>
                  <a:pt x="402" y="2200"/>
                </a:lnTo>
                <a:lnTo>
                  <a:pt x="415" y="2204"/>
                </a:lnTo>
                <a:lnTo>
                  <a:pt x="430" y="2207"/>
                </a:lnTo>
                <a:lnTo>
                  <a:pt x="444" y="2207"/>
                </a:lnTo>
                <a:lnTo>
                  <a:pt x="451" y="2207"/>
                </a:lnTo>
                <a:lnTo>
                  <a:pt x="458" y="2204"/>
                </a:lnTo>
                <a:lnTo>
                  <a:pt x="458" y="2204"/>
                </a:lnTo>
                <a:lnTo>
                  <a:pt x="464" y="2202"/>
                </a:lnTo>
                <a:lnTo>
                  <a:pt x="471" y="2198"/>
                </a:lnTo>
                <a:lnTo>
                  <a:pt x="486" y="2187"/>
                </a:lnTo>
                <a:lnTo>
                  <a:pt x="500" y="2174"/>
                </a:lnTo>
                <a:lnTo>
                  <a:pt x="514" y="2159"/>
                </a:lnTo>
                <a:lnTo>
                  <a:pt x="538" y="2132"/>
                </a:lnTo>
                <a:lnTo>
                  <a:pt x="554" y="2114"/>
                </a:lnTo>
                <a:lnTo>
                  <a:pt x="554" y="2114"/>
                </a:lnTo>
                <a:lnTo>
                  <a:pt x="572" y="2095"/>
                </a:lnTo>
                <a:lnTo>
                  <a:pt x="586" y="2082"/>
                </a:lnTo>
                <a:lnTo>
                  <a:pt x="586" y="2082"/>
                </a:lnTo>
                <a:lnTo>
                  <a:pt x="590" y="2075"/>
                </a:lnTo>
                <a:lnTo>
                  <a:pt x="593" y="2068"/>
                </a:lnTo>
                <a:lnTo>
                  <a:pt x="596" y="2060"/>
                </a:lnTo>
                <a:lnTo>
                  <a:pt x="639" y="2060"/>
                </a:lnTo>
                <a:lnTo>
                  <a:pt x="639" y="2060"/>
                </a:lnTo>
                <a:lnTo>
                  <a:pt x="655" y="1974"/>
                </a:lnTo>
                <a:lnTo>
                  <a:pt x="669" y="1906"/>
                </a:lnTo>
                <a:lnTo>
                  <a:pt x="676" y="1878"/>
                </a:lnTo>
                <a:lnTo>
                  <a:pt x="681" y="1858"/>
                </a:lnTo>
                <a:lnTo>
                  <a:pt x="681" y="1858"/>
                </a:lnTo>
                <a:lnTo>
                  <a:pt x="723" y="1736"/>
                </a:lnTo>
                <a:lnTo>
                  <a:pt x="744" y="1669"/>
                </a:lnTo>
                <a:lnTo>
                  <a:pt x="756" y="1639"/>
                </a:lnTo>
                <a:lnTo>
                  <a:pt x="756" y="1639"/>
                </a:lnTo>
                <a:lnTo>
                  <a:pt x="757" y="1623"/>
                </a:lnTo>
                <a:lnTo>
                  <a:pt x="759" y="1584"/>
                </a:lnTo>
                <a:lnTo>
                  <a:pt x="760" y="1468"/>
                </a:lnTo>
                <a:lnTo>
                  <a:pt x="759" y="1348"/>
                </a:lnTo>
                <a:lnTo>
                  <a:pt x="757" y="1304"/>
                </a:lnTo>
                <a:lnTo>
                  <a:pt x="756" y="1281"/>
                </a:lnTo>
                <a:lnTo>
                  <a:pt x="756" y="1281"/>
                </a:lnTo>
                <a:lnTo>
                  <a:pt x="756" y="1275"/>
                </a:lnTo>
                <a:lnTo>
                  <a:pt x="757" y="1264"/>
                </a:lnTo>
                <a:lnTo>
                  <a:pt x="764" y="1233"/>
                </a:lnTo>
                <a:lnTo>
                  <a:pt x="775" y="1196"/>
                </a:lnTo>
                <a:lnTo>
                  <a:pt x="787" y="1156"/>
                </a:lnTo>
                <a:lnTo>
                  <a:pt x="811" y="1083"/>
                </a:lnTo>
                <a:lnTo>
                  <a:pt x="817" y="1057"/>
                </a:lnTo>
                <a:lnTo>
                  <a:pt x="820" y="1047"/>
                </a:lnTo>
                <a:lnTo>
                  <a:pt x="820" y="1047"/>
                </a:lnTo>
                <a:lnTo>
                  <a:pt x="820" y="1044"/>
                </a:lnTo>
                <a:lnTo>
                  <a:pt x="823" y="1039"/>
                </a:lnTo>
                <a:lnTo>
                  <a:pt x="833" y="1028"/>
                </a:lnTo>
                <a:lnTo>
                  <a:pt x="845" y="1017"/>
                </a:lnTo>
                <a:lnTo>
                  <a:pt x="849" y="1013"/>
                </a:lnTo>
                <a:lnTo>
                  <a:pt x="852" y="1009"/>
                </a:lnTo>
                <a:lnTo>
                  <a:pt x="852" y="1009"/>
                </a:lnTo>
                <a:lnTo>
                  <a:pt x="853" y="1007"/>
                </a:lnTo>
                <a:lnTo>
                  <a:pt x="853" y="1003"/>
                </a:lnTo>
                <a:lnTo>
                  <a:pt x="852" y="996"/>
                </a:lnTo>
                <a:lnTo>
                  <a:pt x="852" y="993"/>
                </a:lnTo>
                <a:lnTo>
                  <a:pt x="852" y="989"/>
                </a:lnTo>
                <a:lnTo>
                  <a:pt x="854" y="987"/>
                </a:lnTo>
                <a:lnTo>
                  <a:pt x="857" y="983"/>
                </a:lnTo>
                <a:lnTo>
                  <a:pt x="857" y="983"/>
                </a:lnTo>
                <a:lnTo>
                  <a:pt x="865" y="977"/>
                </a:lnTo>
                <a:lnTo>
                  <a:pt x="878" y="969"/>
                </a:lnTo>
                <a:lnTo>
                  <a:pt x="918" y="948"/>
                </a:lnTo>
                <a:lnTo>
                  <a:pt x="940" y="936"/>
                </a:lnTo>
                <a:lnTo>
                  <a:pt x="960" y="923"/>
                </a:lnTo>
                <a:lnTo>
                  <a:pt x="978" y="909"/>
                </a:lnTo>
                <a:lnTo>
                  <a:pt x="985" y="903"/>
                </a:lnTo>
                <a:lnTo>
                  <a:pt x="990" y="897"/>
                </a:lnTo>
                <a:lnTo>
                  <a:pt x="990" y="897"/>
                </a:lnTo>
                <a:lnTo>
                  <a:pt x="1002" y="885"/>
                </a:lnTo>
                <a:lnTo>
                  <a:pt x="1017" y="873"/>
                </a:lnTo>
                <a:lnTo>
                  <a:pt x="1033" y="860"/>
                </a:lnTo>
                <a:lnTo>
                  <a:pt x="1050" y="849"/>
                </a:lnTo>
                <a:lnTo>
                  <a:pt x="1080" y="831"/>
                </a:lnTo>
                <a:lnTo>
                  <a:pt x="1090" y="825"/>
                </a:lnTo>
                <a:lnTo>
                  <a:pt x="1097" y="823"/>
                </a:lnTo>
                <a:lnTo>
                  <a:pt x="1097" y="823"/>
                </a:lnTo>
                <a:lnTo>
                  <a:pt x="1101" y="824"/>
                </a:lnTo>
                <a:lnTo>
                  <a:pt x="1107" y="828"/>
                </a:lnTo>
                <a:lnTo>
                  <a:pt x="1127" y="843"/>
                </a:lnTo>
                <a:lnTo>
                  <a:pt x="1189" y="887"/>
                </a:lnTo>
                <a:lnTo>
                  <a:pt x="1223" y="911"/>
                </a:lnTo>
                <a:lnTo>
                  <a:pt x="1255" y="929"/>
                </a:lnTo>
                <a:lnTo>
                  <a:pt x="1269" y="937"/>
                </a:lnTo>
                <a:lnTo>
                  <a:pt x="1282" y="943"/>
                </a:lnTo>
                <a:lnTo>
                  <a:pt x="1291" y="945"/>
                </a:lnTo>
                <a:lnTo>
                  <a:pt x="1295" y="945"/>
                </a:lnTo>
                <a:lnTo>
                  <a:pt x="1299" y="945"/>
                </a:lnTo>
                <a:lnTo>
                  <a:pt x="1299" y="945"/>
                </a:lnTo>
                <a:lnTo>
                  <a:pt x="1331" y="936"/>
                </a:lnTo>
                <a:lnTo>
                  <a:pt x="1338" y="933"/>
                </a:lnTo>
                <a:lnTo>
                  <a:pt x="1342" y="929"/>
                </a:lnTo>
                <a:lnTo>
                  <a:pt x="1342" y="929"/>
                </a:lnTo>
                <a:lnTo>
                  <a:pt x="1358" y="908"/>
                </a:lnTo>
                <a:lnTo>
                  <a:pt x="1391" y="864"/>
                </a:lnTo>
                <a:lnTo>
                  <a:pt x="1410" y="840"/>
                </a:lnTo>
                <a:lnTo>
                  <a:pt x="1428" y="817"/>
                </a:lnTo>
                <a:lnTo>
                  <a:pt x="1446" y="800"/>
                </a:lnTo>
                <a:lnTo>
                  <a:pt x="1452" y="795"/>
                </a:lnTo>
                <a:lnTo>
                  <a:pt x="1459" y="791"/>
                </a:lnTo>
                <a:lnTo>
                  <a:pt x="1459" y="791"/>
                </a:lnTo>
                <a:lnTo>
                  <a:pt x="1470" y="787"/>
                </a:lnTo>
                <a:lnTo>
                  <a:pt x="1478" y="784"/>
                </a:lnTo>
                <a:lnTo>
                  <a:pt x="1490" y="781"/>
                </a:lnTo>
                <a:lnTo>
                  <a:pt x="1494" y="780"/>
                </a:lnTo>
                <a:lnTo>
                  <a:pt x="1496" y="779"/>
                </a:lnTo>
                <a:lnTo>
                  <a:pt x="1496" y="775"/>
                </a:lnTo>
                <a:lnTo>
                  <a:pt x="1496" y="769"/>
                </a:lnTo>
                <a:lnTo>
                  <a:pt x="1496" y="769"/>
                </a:lnTo>
                <a:lnTo>
                  <a:pt x="1495" y="763"/>
                </a:lnTo>
                <a:lnTo>
                  <a:pt x="1492" y="755"/>
                </a:lnTo>
                <a:lnTo>
                  <a:pt x="1484" y="739"/>
                </a:lnTo>
                <a:lnTo>
                  <a:pt x="1476" y="725"/>
                </a:lnTo>
                <a:lnTo>
                  <a:pt x="1470" y="716"/>
                </a:lnTo>
                <a:lnTo>
                  <a:pt x="1470" y="716"/>
                </a:lnTo>
                <a:lnTo>
                  <a:pt x="1466" y="709"/>
                </a:lnTo>
                <a:lnTo>
                  <a:pt x="1463" y="701"/>
                </a:lnTo>
                <a:lnTo>
                  <a:pt x="1462" y="697"/>
                </a:lnTo>
                <a:lnTo>
                  <a:pt x="1462" y="693"/>
                </a:lnTo>
                <a:lnTo>
                  <a:pt x="1463" y="689"/>
                </a:lnTo>
                <a:lnTo>
                  <a:pt x="1464" y="684"/>
                </a:lnTo>
                <a:lnTo>
                  <a:pt x="1464" y="684"/>
                </a:lnTo>
                <a:lnTo>
                  <a:pt x="1479" y="655"/>
                </a:lnTo>
                <a:lnTo>
                  <a:pt x="1488" y="637"/>
                </a:lnTo>
                <a:lnTo>
                  <a:pt x="1496" y="625"/>
                </a:lnTo>
                <a:lnTo>
                  <a:pt x="1496" y="625"/>
                </a:lnTo>
                <a:lnTo>
                  <a:pt x="1508" y="613"/>
                </a:lnTo>
                <a:lnTo>
                  <a:pt x="1524" y="597"/>
                </a:lnTo>
                <a:lnTo>
                  <a:pt x="1540" y="582"/>
                </a:lnTo>
                <a:lnTo>
                  <a:pt x="1550" y="572"/>
                </a:lnTo>
                <a:lnTo>
                  <a:pt x="1550" y="572"/>
                </a:lnTo>
                <a:lnTo>
                  <a:pt x="1558" y="561"/>
                </a:lnTo>
                <a:lnTo>
                  <a:pt x="1558" y="558"/>
                </a:lnTo>
                <a:lnTo>
                  <a:pt x="1555" y="556"/>
                </a:lnTo>
                <a:lnTo>
                  <a:pt x="1555" y="556"/>
                </a:lnTo>
                <a:lnTo>
                  <a:pt x="1551" y="556"/>
                </a:lnTo>
                <a:lnTo>
                  <a:pt x="1544" y="557"/>
                </a:lnTo>
                <a:lnTo>
                  <a:pt x="1528" y="562"/>
                </a:lnTo>
                <a:lnTo>
                  <a:pt x="1507" y="572"/>
                </a:lnTo>
                <a:lnTo>
                  <a:pt x="1507" y="572"/>
                </a:lnTo>
                <a:lnTo>
                  <a:pt x="1528" y="553"/>
                </a:lnTo>
                <a:lnTo>
                  <a:pt x="1543" y="540"/>
                </a:lnTo>
                <a:lnTo>
                  <a:pt x="1548" y="533"/>
                </a:lnTo>
                <a:lnTo>
                  <a:pt x="1550" y="529"/>
                </a:lnTo>
                <a:lnTo>
                  <a:pt x="1550" y="529"/>
                </a:lnTo>
                <a:lnTo>
                  <a:pt x="1550" y="524"/>
                </a:lnTo>
                <a:lnTo>
                  <a:pt x="1551" y="520"/>
                </a:lnTo>
                <a:lnTo>
                  <a:pt x="1551" y="518"/>
                </a:lnTo>
                <a:lnTo>
                  <a:pt x="1551" y="518"/>
                </a:lnTo>
                <a:lnTo>
                  <a:pt x="1544" y="518"/>
                </a:lnTo>
                <a:lnTo>
                  <a:pt x="1544" y="518"/>
                </a:lnTo>
                <a:lnTo>
                  <a:pt x="1538" y="521"/>
                </a:lnTo>
                <a:lnTo>
                  <a:pt x="1531" y="525"/>
                </a:lnTo>
                <a:lnTo>
                  <a:pt x="1512" y="536"/>
                </a:lnTo>
                <a:lnTo>
                  <a:pt x="1491" y="550"/>
                </a:lnTo>
                <a:lnTo>
                  <a:pt x="1491" y="550"/>
                </a:lnTo>
                <a:lnTo>
                  <a:pt x="1498" y="538"/>
                </a:lnTo>
                <a:lnTo>
                  <a:pt x="1512" y="512"/>
                </a:lnTo>
                <a:lnTo>
                  <a:pt x="1519" y="498"/>
                </a:lnTo>
                <a:lnTo>
                  <a:pt x="1524" y="486"/>
                </a:lnTo>
                <a:lnTo>
                  <a:pt x="1526" y="478"/>
                </a:lnTo>
                <a:lnTo>
                  <a:pt x="1526" y="476"/>
                </a:lnTo>
                <a:lnTo>
                  <a:pt x="1523" y="476"/>
                </a:lnTo>
                <a:lnTo>
                  <a:pt x="1523" y="476"/>
                </a:lnTo>
                <a:lnTo>
                  <a:pt x="1520" y="477"/>
                </a:lnTo>
                <a:lnTo>
                  <a:pt x="1516" y="480"/>
                </a:lnTo>
                <a:lnTo>
                  <a:pt x="1507" y="488"/>
                </a:lnTo>
                <a:lnTo>
                  <a:pt x="1486" y="510"/>
                </a:lnTo>
                <a:lnTo>
                  <a:pt x="1466" y="532"/>
                </a:lnTo>
                <a:lnTo>
                  <a:pt x="1458" y="538"/>
                </a:lnTo>
                <a:lnTo>
                  <a:pt x="1455" y="540"/>
                </a:lnTo>
                <a:lnTo>
                  <a:pt x="1454" y="540"/>
                </a:lnTo>
                <a:lnTo>
                  <a:pt x="1454" y="540"/>
                </a:lnTo>
                <a:lnTo>
                  <a:pt x="1452" y="538"/>
                </a:lnTo>
                <a:lnTo>
                  <a:pt x="1452" y="536"/>
                </a:lnTo>
                <a:lnTo>
                  <a:pt x="1454" y="530"/>
                </a:lnTo>
                <a:lnTo>
                  <a:pt x="1458" y="512"/>
                </a:lnTo>
                <a:lnTo>
                  <a:pt x="1462" y="493"/>
                </a:lnTo>
                <a:lnTo>
                  <a:pt x="1462" y="485"/>
                </a:lnTo>
                <a:lnTo>
                  <a:pt x="1460" y="482"/>
                </a:lnTo>
                <a:lnTo>
                  <a:pt x="1459" y="481"/>
                </a:lnTo>
                <a:lnTo>
                  <a:pt x="1459" y="481"/>
                </a:lnTo>
                <a:lnTo>
                  <a:pt x="1458" y="481"/>
                </a:lnTo>
                <a:lnTo>
                  <a:pt x="1455" y="482"/>
                </a:lnTo>
                <a:lnTo>
                  <a:pt x="1448" y="490"/>
                </a:lnTo>
                <a:lnTo>
                  <a:pt x="1435" y="518"/>
                </a:lnTo>
                <a:lnTo>
                  <a:pt x="1428" y="534"/>
                </a:lnTo>
                <a:lnTo>
                  <a:pt x="1422" y="546"/>
                </a:lnTo>
                <a:lnTo>
                  <a:pt x="1415" y="554"/>
                </a:lnTo>
                <a:lnTo>
                  <a:pt x="1412" y="556"/>
                </a:lnTo>
                <a:lnTo>
                  <a:pt x="1411" y="556"/>
                </a:lnTo>
                <a:lnTo>
                  <a:pt x="1411" y="556"/>
                </a:lnTo>
                <a:lnTo>
                  <a:pt x="1406" y="549"/>
                </a:lnTo>
                <a:lnTo>
                  <a:pt x="1402" y="541"/>
                </a:lnTo>
                <a:lnTo>
                  <a:pt x="1399" y="532"/>
                </a:lnTo>
                <a:lnTo>
                  <a:pt x="1395" y="524"/>
                </a:lnTo>
                <a:lnTo>
                  <a:pt x="1395" y="524"/>
                </a:lnTo>
                <a:lnTo>
                  <a:pt x="1392" y="520"/>
                </a:lnTo>
                <a:lnTo>
                  <a:pt x="1390" y="517"/>
                </a:lnTo>
                <a:lnTo>
                  <a:pt x="1383" y="513"/>
                </a:lnTo>
                <a:lnTo>
                  <a:pt x="1378" y="512"/>
                </a:lnTo>
                <a:lnTo>
                  <a:pt x="1374" y="513"/>
                </a:lnTo>
                <a:lnTo>
                  <a:pt x="1374" y="513"/>
                </a:lnTo>
                <a:lnTo>
                  <a:pt x="1374" y="516"/>
                </a:lnTo>
                <a:lnTo>
                  <a:pt x="1374" y="520"/>
                </a:lnTo>
                <a:lnTo>
                  <a:pt x="1376" y="533"/>
                </a:lnTo>
                <a:lnTo>
                  <a:pt x="1379" y="546"/>
                </a:lnTo>
                <a:lnTo>
                  <a:pt x="1379" y="556"/>
                </a:lnTo>
                <a:lnTo>
                  <a:pt x="1379" y="556"/>
                </a:lnTo>
                <a:lnTo>
                  <a:pt x="1378" y="580"/>
                </a:lnTo>
                <a:lnTo>
                  <a:pt x="1379" y="604"/>
                </a:lnTo>
                <a:lnTo>
                  <a:pt x="1379" y="604"/>
                </a:lnTo>
                <a:lnTo>
                  <a:pt x="1390" y="652"/>
                </a:lnTo>
                <a:lnTo>
                  <a:pt x="1390" y="652"/>
                </a:lnTo>
                <a:lnTo>
                  <a:pt x="1388" y="651"/>
                </a:lnTo>
                <a:lnTo>
                  <a:pt x="1384" y="648"/>
                </a:lnTo>
                <a:lnTo>
                  <a:pt x="1382" y="647"/>
                </a:lnTo>
                <a:lnTo>
                  <a:pt x="1379" y="647"/>
                </a:lnTo>
                <a:lnTo>
                  <a:pt x="1376" y="648"/>
                </a:lnTo>
                <a:lnTo>
                  <a:pt x="1374" y="652"/>
                </a:lnTo>
                <a:lnTo>
                  <a:pt x="1374" y="652"/>
                </a:lnTo>
                <a:lnTo>
                  <a:pt x="1356" y="689"/>
                </a:lnTo>
                <a:lnTo>
                  <a:pt x="1343" y="713"/>
                </a:lnTo>
                <a:lnTo>
                  <a:pt x="1337" y="724"/>
                </a:lnTo>
                <a:lnTo>
                  <a:pt x="1331" y="732"/>
                </a:lnTo>
                <a:lnTo>
                  <a:pt x="1331" y="732"/>
                </a:lnTo>
                <a:lnTo>
                  <a:pt x="1321" y="748"/>
                </a:lnTo>
                <a:lnTo>
                  <a:pt x="1311" y="764"/>
                </a:lnTo>
                <a:lnTo>
                  <a:pt x="1303" y="776"/>
                </a:lnTo>
                <a:lnTo>
                  <a:pt x="1301" y="779"/>
                </a:lnTo>
                <a:lnTo>
                  <a:pt x="1299" y="780"/>
                </a:lnTo>
                <a:lnTo>
                  <a:pt x="1299" y="780"/>
                </a:lnTo>
                <a:lnTo>
                  <a:pt x="1297" y="776"/>
                </a:lnTo>
                <a:lnTo>
                  <a:pt x="1295" y="771"/>
                </a:lnTo>
                <a:lnTo>
                  <a:pt x="1293" y="765"/>
                </a:lnTo>
                <a:lnTo>
                  <a:pt x="1290" y="764"/>
                </a:lnTo>
                <a:lnTo>
                  <a:pt x="1289" y="764"/>
                </a:lnTo>
                <a:lnTo>
                  <a:pt x="1289" y="764"/>
                </a:lnTo>
                <a:lnTo>
                  <a:pt x="1287" y="765"/>
                </a:lnTo>
                <a:lnTo>
                  <a:pt x="1286" y="767"/>
                </a:lnTo>
                <a:lnTo>
                  <a:pt x="1286" y="771"/>
                </a:lnTo>
                <a:lnTo>
                  <a:pt x="1286" y="773"/>
                </a:lnTo>
                <a:lnTo>
                  <a:pt x="1285" y="775"/>
                </a:lnTo>
                <a:lnTo>
                  <a:pt x="1283" y="775"/>
                </a:lnTo>
                <a:lnTo>
                  <a:pt x="1283" y="775"/>
                </a:lnTo>
                <a:lnTo>
                  <a:pt x="1282" y="775"/>
                </a:lnTo>
                <a:lnTo>
                  <a:pt x="1279" y="776"/>
                </a:lnTo>
                <a:lnTo>
                  <a:pt x="1278" y="779"/>
                </a:lnTo>
                <a:lnTo>
                  <a:pt x="1275" y="781"/>
                </a:lnTo>
                <a:lnTo>
                  <a:pt x="1274" y="781"/>
                </a:lnTo>
                <a:lnTo>
                  <a:pt x="1273" y="780"/>
                </a:lnTo>
                <a:lnTo>
                  <a:pt x="1273" y="780"/>
                </a:lnTo>
                <a:lnTo>
                  <a:pt x="1261" y="759"/>
                </a:lnTo>
                <a:lnTo>
                  <a:pt x="1251" y="743"/>
                </a:lnTo>
                <a:lnTo>
                  <a:pt x="1251" y="743"/>
                </a:lnTo>
                <a:lnTo>
                  <a:pt x="1249" y="744"/>
                </a:lnTo>
                <a:lnTo>
                  <a:pt x="1245" y="744"/>
                </a:lnTo>
                <a:lnTo>
                  <a:pt x="1239" y="744"/>
                </a:lnTo>
                <a:lnTo>
                  <a:pt x="1235" y="741"/>
                </a:lnTo>
                <a:lnTo>
                  <a:pt x="1230" y="737"/>
                </a:lnTo>
                <a:lnTo>
                  <a:pt x="1225" y="731"/>
                </a:lnTo>
                <a:lnTo>
                  <a:pt x="1219" y="721"/>
                </a:lnTo>
                <a:lnTo>
                  <a:pt x="1219" y="721"/>
                </a:lnTo>
                <a:lnTo>
                  <a:pt x="1209" y="696"/>
                </a:lnTo>
                <a:lnTo>
                  <a:pt x="1195" y="671"/>
                </a:lnTo>
                <a:lnTo>
                  <a:pt x="1183" y="647"/>
                </a:lnTo>
                <a:lnTo>
                  <a:pt x="1171" y="630"/>
                </a:lnTo>
                <a:lnTo>
                  <a:pt x="1171" y="630"/>
                </a:lnTo>
                <a:lnTo>
                  <a:pt x="1154" y="612"/>
                </a:lnTo>
                <a:lnTo>
                  <a:pt x="1130" y="586"/>
                </a:lnTo>
                <a:lnTo>
                  <a:pt x="1107" y="562"/>
                </a:lnTo>
                <a:lnTo>
                  <a:pt x="1099" y="554"/>
                </a:lnTo>
                <a:lnTo>
                  <a:pt x="1097" y="550"/>
                </a:lnTo>
                <a:lnTo>
                  <a:pt x="1097" y="550"/>
                </a:lnTo>
                <a:lnTo>
                  <a:pt x="1096" y="549"/>
                </a:lnTo>
                <a:lnTo>
                  <a:pt x="1093" y="546"/>
                </a:lnTo>
                <a:lnTo>
                  <a:pt x="1086" y="544"/>
                </a:lnTo>
                <a:lnTo>
                  <a:pt x="1084" y="541"/>
                </a:lnTo>
                <a:lnTo>
                  <a:pt x="1084" y="540"/>
                </a:lnTo>
                <a:lnTo>
                  <a:pt x="1086" y="537"/>
                </a:lnTo>
                <a:lnTo>
                  <a:pt x="1092" y="534"/>
                </a:lnTo>
                <a:lnTo>
                  <a:pt x="1092" y="534"/>
                </a:lnTo>
                <a:lnTo>
                  <a:pt x="1106" y="530"/>
                </a:lnTo>
                <a:lnTo>
                  <a:pt x="1119" y="526"/>
                </a:lnTo>
                <a:lnTo>
                  <a:pt x="1134" y="521"/>
                </a:lnTo>
                <a:lnTo>
                  <a:pt x="1142" y="518"/>
                </a:lnTo>
                <a:lnTo>
                  <a:pt x="1150" y="513"/>
                </a:lnTo>
                <a:lnTo>
                  <a:pt x="1150" y="513"/>
                </a:lnTo>
                <a:lnTo>
                  <a:pt x="1174" y="498"/>
                </a:lnTo>
                <a:lnTo>
                  <a:pt x="1182" y="492"/>
                </a:lnTo>
                <a:lnTo>
                  <a:pt x="1193" y="481"/>
                </a:lnTo>
                <a:lnTo>
                  <a:pt x="1193" y="481"/>
                </a:lnTo>
                <a:lnTo>
                  <a:pt x="1205" y="469"/>
                </a:lnTo>
                <a:lnTo>
                  <a:pt x="1214" y="460"/>
                </a:lnTo>
                <a:lnTo>
                  <a:pt x="1222" y="453"/>
                </a:lnTo>
                <a:lnTo>
                  <a:pt x="1225" y="449"/>
                </a:lnTo>
                <a:lnTo>
                  <a:pt x="1225" y="449"/>
                </a:lnTo>
                <a:lnTo>
                  <a:pt x="1227" y="432"/>
                </a:lnTo>
                <a:lnTo>
                  <a:pt x="1230" y="421"/>
                </a:lnTo>
                <a:lnTo>
                  <a:pt x="1233" y="418"/>
                </a:lnTo>
                <a:lnTo>
                  <a:pt x="1235" y="417"/>
                </a:lnTo>
                <a:lnTo>
                  <a:pt x="1235" y="417"/>
                </a:lnTo>
                <a:lnTo>
                  <a:pt x="1241" y="416"/>
                </a:lnTo>
                <a:lnTo>
                  <a:pt x="1247" y="413"/>
                </a:lnTo>
                <a:lnTo>
                  <a:pt x="1257" y="406"/>
                </a:lnTo>
                <a:lnTo>
                  <a:pt x="1257" y="406"/>
                </a:lnTo>
                <a:lnTo>
                  <a:pt x="1265" y="401"/>
                </a:lnTo>
                <a:lnTo>
                  <a:pt x="1267" y="398"/>
                </a:lnTo>
                <a:lnTo>
                  <a:pt x="1267" y="397"/>
                </a:lnTo>
                <a:lnTo>
                  <a:pt x="1267" y="396"/>
                </a:lnTo>
                <a:lnTo>
                  <a:pt x="1267" y="396"/>
                </a:lnTo>
                <a:lnTo>
                  <a:pt x="1267" y="394"/>
                </a:lnTo>
                <a:lnTo>
                  <a:pt x="1269" y="393"/>
                </a:lnTo>
                <a:lnTo>
                  <a:pt x="1277" y="390"/>
                </a:lnTo>
                <a:lnTo>
                  <a:pt x="1294" y="385"/>
                </a:lnTo>
                <a:lnTo>
                  <a:pt x="1294" y="385"/>
                </a:lnTo>
                <a:lnTo>
                  <a:pt x="1301" y="382"/>
                </a:lnTo>
                <a:lnTo>
                  <a:pt x="1309" y="377"/>
                </a:lnTo>
                <a:lnTo>
                  <a:pt x="1310" y="374"/>
                </a:lnTo>
                <a:lnTo>
                  <a:pt x="1311" y="372"/>
                </a:lnTo>
                <a:lnTo>
                  <a:pt x="1309" y="370"/>
                </a:lnTo>
                <a:lnTo>
                  <a:pt x="1305" y="369"/>
                </a:lnTo>
                <a:lnTo>
                  <a:pt x="1305" y="369"/>
                </a:lnTo>
                <a:lnTo>
                  <a:pt x="1295" y="366"/>
                </a:lnTo>
                <a:lnTo>
                  <a:pt x="1290" y="364"/>
                </a:lnTo>
                <a:lnTo>
                  <a:pt x="1287" y="360"/>
                </a:lnTo>
                <a:lnTo>
                  <a:pt x="1283" y="358"/>
                </a:lnTo>
                <a:lnTo>
                  <a:pt x="1283" y="358"/>
                </a:lnTo>
                <a:lnTo>
                  <a:pt x="1282" y="357"/>
                </a:lnTo>
                <a:lnTo>
                  <a:pt x="1279" y="354"/>
                </a:lnTo>
                <a:lnTo>
                  <a:pt x="1277" y="348"/>
                </a:lnTo>
                <a:lnTo>
                  <a:pt x="1273" y="337"/>
                </a:lnTo>
                <a:lnTo>
                  <a:pt x="1273" y="337"/>
                </a:lnTo>
                <a:lnTo>
                  <a:pt x="1273" y="330"/>
                </a:lnTo>
                <a:lnTo>
                  <a:pt x="1270" y="316"/>
                </a:lnTo>
                <a:lnTo>
                  <a:pt x="1269" y="309"/>
                </a:lnTo>
                <a:lnTo>
                  <a:pt x="1267" y="304"/>
                </a:lnTo>
                <a:lnTo>
                  <a:pt x="1265" y="300"/>
                </a:lnTo>
                <a:lnTo>
                  <a:pt x="1263" y="300"/>
                </a:lnTo>
                <a:lnTo>
                  <a:pt x="1262" y="300"/>
                </a:lnTo>
                <a:lnTo>
                  <a:pt x="1262" y="300"/>
                </a:lnTo>
                <a:lnTo>
                  <a:pt x="1259" y="302"/>
                </a:lnTo>
                <a:lnTo>
                  <a:pt x="1258" y="304"/>
                </a:lnTo>
                <a:lnTo>
                  <a:pt x="1257" y="308"/>
                </a:lnTo>
                <a:lnTo>
                  <a:pt x="1255" y="308"/>
                </a:lnTo>
                <a:lnTo>
                  <a:pt x="1254" y="308"/>
                </a:lnTo>
                <a:lnTo>
                  <a:pt x="1246" y="305"/>
                </a:lnTo>
                <a:lnTo>
                  <a:pt x="1246" y="305"/>
                </a:lnTo>
                <a:lnTo>
                  <a:pt x="1230" y="297"/>
                </a:lnTo>
                <a:lnTo>
                  <a:pt x="1226" y="294"/>
                </a:lnTo>
                <a:lnTo>
                  <a:pt x="1225" y="289"/>
                </a:lnTo>
                <a:lnTo>
                  <a:pt x="1225" y="273"/>
                </a:lnTo>
                <a:lnTo>
                  <a:pt x="1225" y="273"/>
                </a:lnTo>
                <a:lnTo>
                  <a:pt x="1226" y="270"/>
                </a:lnTo>
                <a:lnTo>
                  <a:pt x="1229" y="266"/>
                </a:lnTo>
                <a:lnTo>
                  <a:pt x="1229" y="265"/>
                </a:lnTo>
                <a:lnTo>
                  <a:pt x="1229" y="264"/>
                </a:lnTo>
                <a:lnTo>
                  <a:pt x="1227" y="264"/>
                </a:lnTo>
                <a:lnTo>
                  <a:pt x="1225" y="262"/>
                </a:lnTo>
                <a:lnTo>
                  <a:pt x="1225" y="262"/>
                </a:lnTo>
                <a:lnTo>
                  <a:pt x="1222" y="262"/>
                </a:lnTo>
                <a:lnTo>
                  <a:pt x="1221" y="264"/>
                </a:lnTo>
                <a:lnTo>
                  <a:pt x="1218" y="266"/>
                </a:lnTo>
                <a:lnTo>
                  <a:pt x="1217" y="268"/>
                </a:lnTo>
                <a:lnTo>
                  <a:pt x="1214" y="266"/>
                </a:lnTo>
                <a:lnTo>
                  <a:pt x="1203" y="257"/>
                </a:lnTo>
                <a:lnTo>
                  <a:pt x="1203" y="257"/>
                </a:lnTo>
                <a:lnTo>
                  <a:pt x="1186" y="241"/>
                </a:lnTo>
                <a:lnTo>
                  <a:pt x="1177" y="236"/>
                </a:lnTo>
                <a:lnTo>
                  <a:pt x="1177" y="236"/>
                </a:lnTo>
                <a:lnTo>
                  <a:pt x="1167" y="232"/>
                </a:lnTo>
                <a:lnTo>
                  <a:pt x="1157" y="228"/>
                </a:lnTo>
                <a:lnTo>
                  <a:pt x="1145" y="225"/>
                </a:lnTo>
                <a:lnTo>
                  <a:pt x="1134" y="225"/>
                </a:lnTo>
                <a:lnTo>
                  <a:pt x="1134" y="225"/>
                </a:lnTo>
                <a:lnTo>
                  <a:pt x="1129" y="226"/>
                </a:lnTo>
                <a:lnTo>
                  <a:pt x="1127" y="229"/>
                </a:lnTo>
                <a:lnTo>
                  <a:pt x="1127" y="230"/>
                </a:lnTo>
                <a:lnTo>
                  <a:pt x="1125" y="232"/>
                </a:lnTo>
                <a:lnTo>
                  <a:pt x="1119" y="234"/>
                </a:lnTo>
                <a:lnTo>
                  <a:pt x="1113" y="236"/>
                </a:lnTo>
                <a:lnTo>
                  <a:pt x="1113" y="236"/>
                </a:lnTo>
                <a:lnTo>
                  <a:pt x="1090" y="241"/>
                </a:lnTo>
                <a:lnTo>
                  <a:pt x="1076" y="246"/>
                </a:lnTo>
                <a:lnTo>
                  <a:pt x="1076" y="246"/>
                </a:lnTo>
                <a:lnTo>
                  <a:pt x="1057" y="252"/>
                </a:lnTo>
                <a:lnTo>
                  <a:pt x="1038" y="257"/>
                </a:lnTo>
                <a:lnTo>
                  <a:pt x="1038" y="257"/>
                </a:lnTo>
                <a:lnTo>
                  <a:pt x="1029" y="260"/>
                </a:lnTo>
                <a:lnTo>
                  <a:pt x="1020" y="260"/>
                </a:lnTo>
                <a:lnTo>
                  <a:pt x="1013" y="261"/>
                </a:lnTo>
                <a:lnTo>
                  <a:pt x="1012" y="261"/>
                </a:lnTo>
                <a:lnTo>
                  <a:pt x="1012" y="262"/>
                </a:lnTo>
                <a:lnTo>
                  <a:pt x="1012" y="262"/>
                </a:lnTo>
                <a:lnTo>
                  <a:pt x="1016" y="270"/>
                </a:lnTo>
                <a:lnTo>
                  <a:pt x="1017" y="274"/>
                </a:lnTo>
                <a:lnTo>
                  <a:pt x="1017" y="278"/>
                </a:lnTo>
                <a:lnTo>
                  <a:pt x="1017" y="278"/>
                </a:lnTo>
                <a:lnTo>
                  <a:pt x="1009" y="294"/>
                </a:lnTo>
                <a:lnTo>
                  <a:pt x="1004" y="305"/>
                </a:lnTo>
                <a:lnTo>
                  <a:pt x="1001" y="310"/>
                </a:lnTo>
                <a:lnTo>
                  <a:pt x="1001" y="310"/>
                </a:lnTo>
                <a:lnTo>
                  <a:pt x="998" y="313"/>
                </a:lnTo>
                <a:lnTo>
                  <a:pt x="992" y="318"/>
                </a:lnTo>
                <a:lnTo>
                  <a:pt x="984" y="328"/>
                </a:lnTo>
                <a:lnTo>
                  <a:pt x="978" y="334"/>
                </a:lnTo>
                <a:lnTo>
                  <a:pt x="974" y="342"/>
                </a:lnTo>
                <a:lnTo>
                  <a:pt x="974" y="342"/>
                </a:lnTo>
                <a:lnTo>
                  <a:pt x="962" y="372"/>
                </a:lnTo>
                <a:lnTo>
                  <a:pt x="953" y="396"/>
                </a:lnTo>
                <a:lnTo>
                  <a:pt x="953" y="396"/>
                </a:lnTo>
                <a:lnTo>
                  <a:pt x="942" y="421"/>
                </a:lnTo>
                <a:lnTo>
                  <a:pt x="937" y="433"/>
                </a:lnTo>
                <a:lnTo>
                  <a:pt x="937" y="433"/>
                </a:lnTo>
                <a:lnTo>
                  <a:pt x="933" y="432"/>
                </a:lnTo>
                <a:lnTo>
                  <a:pt x="922" y="428"/>
                </a:lnTo>
                <a:lnTo>
                  <a:pt x="906" y="418"/>
                </a:lnTo>
                <a:lnTo>
                  <a:pt x="898" y="413"/>
                </a:lnTo>
                <a:lnTo>
                  <a:pt x="889" y="406"/>
                </a:lnTo>
                <a:lnTo>
                  <a:pt x="889" y="406"/>
                </a:lnTo>
                <a:lnTo>
                  <a:pt x="835" y="360"/>
                </a:lnTo>
                <a:lnTo>
                  <a:pt x="805" y="337"/>
                </a:lnTo>
                <a:lnTo>
                  <a:pt x="795" y="329"/>
                </a:lnTo>
                <a:lnTo>
                  <a:pt x="788" y="326"/>
                </a:lnTo>
                <a:lnTo>
                  <a:pt x="788" y="326"/>
                </a:lnTo>
                <a:lnTo>
                  <a:pt x="779" y="324"/>
                </a:lnTo>
                <a:lnTo>
                  <a:pt x="763" y="316"/>
                </a:lnTo>
                <a:lnTo>
                  <a:pt x="717" y="294"/>
                </a:lnTo>
                <a:lnTo>
                  <a:pt x="672" y="272"/>
                </a:lnTo>
                <a:lnTo>
                  <a:pt x="657" y="262"/>
                </a:lnTo>
                <a:lnTo>
                  <a:pt x="649" y="257"/>
                </a:lnTo>
                <a:lnTo>
                  <a:pt x="649" y="257"/>
                </a:lnTo>
                <a:lnTo>
                  <a:pt x="649" y="256"/>
                </a:lnTo>
                <a:lnTo>
                  <a:pt x="649" y="253"/>
                </a:lnTo>
                <a:lnTo>
                  <a:pt x="653" y="248"/>
                </a:lnTo>
                <a:lnTo>
                  <a:pt x="661" y="241"/>
                </a:lnTo>
                <a:lnTo>
                  <a:pt x="672" y="234"/>
                </a:lnTo>
                <a:lnTo>
                  <a:pt x="696" y="220"/>
                </a:lnTo>
                <a:lnTo>
                  <a:pt x="719" y="209"/>
                </a:lnTo>
                <a:lnTo>
                  <a:pt x="719" y="209"/>
                </a:lnTo>
                <a:lnTo>
                  <a:pt x="736" y="200"/>
                </a:lnTo>
                <a:lnTo>
                  <a:pt x="751" y="192"/>
                </a:lnTo>
                <a:lnTo>
                  <a:pt x="761" y="182"/>
                </a:lnTo>
                <a:lnTo>
                  <a:pt x="761" y="129"/>
                </a:lnTo>
                <a:lnTo>
                  <a:pt x="772" y="124"/>
                </a:lnTo>
                <a:lnTo>
                  <a:pt x="772" y="124"/>
                </a:lnTo>
                <a:lnTo>
                  <a:pt x="772" y="124"/>
                </a:lnTo>
                <a:lnTo>
                  <a:pt x="771" y="124"/>
                </a:lnTo>
                <a:lnTo>
                  <a:pt x="769" y="124"/>
                </a:lnTo>
                <a:lnTo>
                  <a:pt x="768" y="125"/>
                </a:lnTo>
                <a:lnTo>
                  <a:pt x="769" y="126"/>
                </a:lnTo>
                <a:lnTo>
                  <a:pt x="772" y="128"/>
                </a:lnTo>
                <a:lnTo>
                  <a:pt x="777" y="130"/>
                </a:lnTo>
                <a:lnTo>
                  <a:pt x="788" y="134"/>
                </a:lnTo>
                <a:lnTo>
                  <a:pt x="788" y="134"/>
                </a:lnTo>
                <a:lnTo>
                  <a:pt x="809" y="141"/>
                </a:lnTo>
                <a:lnTo>
                  <a:pt x="825" y="145"/>
                </a:lnTo>
                <a:lnTo>
                  <a:pt x="839" y="146"/>
                </a:lnTo>
                <a:lnTo>
                  <a:pt x="852" y="145"/>
                </a:lnTo>
                <a:lnTo>
                  <a:pt x="852" y="145"/>
                </a:lnTo>
                <a:lnTo>
                  <a:pt x="877" y="141"/>
                </a:lnTo>
                <a:lnTo>
                  <a:pt x="894" y="140"/>
                </a:lnTo>
                <a:lnTo>
                  <a:pt x="894" y="140"/>
                </a:lnTo>
                <a:lnTo>
                  <a:pt x="900" y="140"/>
                </a:lnTo>
                <a:lnTo>
                  <a:pt x="904" y="141"/>
                </a:lnTo>
                <a:lnTo>
                  <a:pt x="904" y="141"/>
                </a:lnTo>
                <a:lnTo>
                  <a:pt x="905" y="140"/>
                </a:lnTo>
                <a:lnTo>
                  <a:pt x="905" y="134"/>
                </a:lnTo>
                <a:lnTo>
                  <a:pt x="905" y="134"/>
                </a:lnTo>
                <a:lnTo>
                  <a:pt x="904" y="121"/>
                </a:lnTo>
                <a:lnTo>
                  <a:pt x="902" y="116"/>
                </a:lnTo>
                <a:lnTo>
                  <a:pt x="900" y="113"/>
                </a:lnTo>
                <a:lnTo>
                  <a:pt x="900" y="113"/>
                </a:lnTo>
                <a:lnTo>
                  <a:pt x="876" y="104"/>
                </a:lnTo>
                <a:lnTo>
                  <a:pt x="864" y="97"/>
                </a:lnTo>
                <a:lnTo>
                  <a:pt x="861" y="94"/>
                </a:lnTo>
                <a:lnTo>
                  <a:pt x="861" y="93"/>
                </a:lnTo>
                <a:lnTo>
                  <a:pt x="862" y="92"/>
                </a:lnTo>
                <a:lnTo>
                  <a:pt x="862" y="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F04B202-D10B-71CE-4D43-976103DB53FB}"/>
              </a:ext>
            </a:extLst>
          </p:cNvPr>
          <p:cNvSpPr txBox="1"/>
          <p:nvPr/>
        </p:nvSpPr>
        <p:spPr>
          <a:xfrm>
            <a:off x="276046" y="2583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倒れている男性のシルエット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7A5F49DB-69A6-C33D-D26C-766F08A29839}"/>
              </a:ext>
            </a:extLst>
          </p:cNvPr>
          <p:cNvSpPr>
            <a:spLocks noEditPoints="1"/>
          </p:cNvSpPr>
          <p:nvPr/>
        </p:nvSpPr>
        <p:spPr bwMode="auto">
          <a:xfrm>
            <a:off x="1165449" y="914400"/>
            <a:ext cx="1781756" cy="2620440"/>
          </a:xfrm>
          <a:custGeom>
            <a:avLst/>
            <a:gdLst>
              <a:gd name="T0" fmla="*/ 800 w 1502"/>
              <a:gd name="T1" fmla="*/ 39 h 2209"/>
              <a:gd name="T2" fmla="*/ 776 w 1502"/>
              <a:gd name="T3" fmla="*/ 39 h 2209"/>
              <a:gd name="T4" fmla="*/ 741 w 1502"/>
              <a:gd name="T5" fmla="*/ 39 h 2209"/>
              <a:gd name="T6" fmla="*/ 775 w 1502"/>
              <a:gd name="T7" fmla="*/ 123 h 2209"/>
              <a:gd name="T8" fmla="*/ 729 w 1502"/>
              <a:gd name="T9" fmla="*/ 119 h 2209"/>
              <a:gd name="T10" fmla="*/ 784 w 1502"/>
              <a:gd name="T11" fmla="*/ 183 h 2209"/>
              <a:gd name="T12" fmla="*/ 831 w 1502"/>
              <a:gd name="T13" fmla="*/ 281 h 2209"/>
              <a:gd name="T14" fmla="*/ 812 w 1502"/>
              <a:gd name="T15" fmla="*/ 325 h 2209"/>
              <a:gd name="T16" fmla="*/ 799 w 1502"/>
              <a:gd name="T17" fmla="*/ 371 h 2209"/>
              <a:gd name="T18" fmla="*/ 603 w 1502"/>
              <a:gd name="T19" fmla="*/ 396 h 2209"/>
              <a:gd name="T20" fmla="*/ 419 w 1502"/>
              <a:gd name="T21" fmla="*/ 451 h 2209"/>
              <a:gd name="T22" fmla="*/ 386 w 1502"/>
              <a:gd name="T23" fmla="*/ 404 h 2209"/>
              <a:gd name="T24" fmla="*/ 294 w 1502"/>
              <a:gd name="T25" fmla="*/ 309 h 2209"/>
              <a:gd name="T26" fmla="*/ 217 w 1502"/>
              <a:gd name="T27" fmla="*/ 259 h 2209"/>
              <a:gd name="T28" fmla="*/ 175 w 1502"/>
              <a:gd name="T29" fmla="*/ 273 h 2209"/>
              <a:gd name="T30" fmla="*/ 127 w 1502"/>
              <a:gd name="T31" fmla="*/ 289 h 2209"/>
              <a:gd name="T32" fmla="*/ 113 w 1502"/>
              <a:gd name="T33" fmla="*/ 331 h 2209"/>
              <a:gd name="T34" fmla="*/ 104 w 1502"/>
              <a:gd name="T35" fmla="*/ 406 h 2209"/>
              <a:gd name="T36" fmla="*/ 69 w 1502"/>
              <a:gd name="T37" fmla="*/ 415 h 2209"/>
              <a:gd name="T38" fmla="*/ 54 w 1502"/>
              <a:gd name="T39" fmla="*/ 442 h 2209"/>
              <a:gd name="T40" fmla="*/ 66 w 1502"/>
              <a:gd name="T41" fmla="*/ 560 h 2209"/>
              <a:gd name="T42" fmla="*/ 40 w 1502"/>
              <a:gd name="T43" fmla="*/ 630 h 2209"/>
              <a:gd name="T44" fmla="*/ 6 w 1502"/>
              <a:gd name="T45" fmla="*/ 874 h 2209"/>
              <a:gd name="T46" fmla="*/ 93 w 1502"/>
              <a:gd name="T47" fmla="*/ 911 h 2209"/>
              <a:gd name="T48" fmla="*/ 317 w 1502"/>
              <a:gd name="T49" fmla="*/ 858 h 2209"/>
              <a:gd name="T50" fmla="*/ 455 w 1502"/>
              <a:gd name="T51" fmla="*/ 970 h 2209"/>
              <a:gd name="T52" fmla="*/ 524 w 1502"/>
              <a:gd name="T53" fmla="*/ 1056 h 2209"/>
              <a:gd name="T54" fmla="*/ 556 w 1502"/>
              <a:gd name="T55" fmla="*/ 1163 h 2209"/>
              <a:gd name="T56" fmla="*/ 588 w 1502"/>
              <a:gd name="T57" fmla="*/ 2043 h 2209"/>
              <a:gd name="T58" fmla="*/ 558 w 1502"/>
              <a:gd name="T59" fmla="*/ 2097 h 2209"/>
              <a:gd name="T60" fmla="*/ 482 w 1502"/>
              <a:gd name="T61" fmla="*/ 2182 h 2209"/>
              <a:gd name="T62" fmla="*/ 588 w 1502"/>
              <a:gd name="T63" fmla="*/ 2199 h 2209"/>
              <a:gd name="T64" fmla="*/ 748 w 1502"/>
              <a:gd name="T65" fmla="*/ 2113 h 2209"/>
              <a:gd name="T66" fmla="*/ 812 w 1502"/>
              <a:gd name="T67" fmla="*/ 1847 h 2209"/>
              <a:gd name="T68" fmla="*/ 898 w 1502"/>
              <a:gd name="T69" fmla="*/ 1140 h 2209"/>
              <a:gd name="T70" fmla="*/ 961 w 1502"/>
              <a:gd name="T71" fmla="*/ 1110 h 2209"/>
              <a:gd name="T72" fmla="*/ 1147 w 1502"/>
              <a:gd name="T73" fmla="*/ 1196 h 2209"/>
              <a:gd name="T74" fmla="*/ 1246 w 1502"/>
              <a:gd name="T75" fmla="*/ 1415 h 2209"/>
              <a:gd name="T76" fmla="*/ 1265 w 1502"/>
              <a:gd name="T77" fmla="*/ 1472 h 2209"/>
              <a:gd name="T78" fmla="*/ 1496 w 1502"/>
              <a:gd name="T79" fmla="*/ 1534 h 2209"/>
              <a:gd name="T80" fmla="*/ 1467 w 1502"/>
              <a:gd name="T81" fmla="*/ 1467 h 2209"/>
              <a:gd name="T82" fmla="*/ 1343 w 1502"/>
              <a:gd name="T83" fmla="*/ 1159 h 2209"/>
              <a:gd name="T84" fmla="*/ 1235 w 1502"/>
              <a:gd name="T85" fmla="*/ 926 h 2209"/>
              <a:gd name="T86" fmla="*/ 1100 w 1502"/>
              <a:gd name="T87" fmla="*/ 891 h 2209"/>
              <a:gd name="T88" fmla="*/ 981 w 1502"/>
              <a:gd name="T89" fmla="*/ 832 h 2209"/>
              <a:gd name="T90" fmla="*/ 811 w 1502"/>
              <a:gd name="T91" fmla="*/ 783 h 2209"/>
              <a:gd name="T92" fmla="*/ 737 w 1502"/>
              <a:gd name="T93" fmla="*/ 624 h 2209"/>
              <a:gd name="T94" fmla="*/ 691 w 1502"/>
              <a:gd name="T95" fmla="*/ 534 h 2209"/>
              <a:gd name="T96" fmla="*/ 898 w 1502"/>
              <a:gd name="T97" fmla="*/ 478 h 2209"/>
              <a:gd name="T98" fmla="*/ 950 w 1502"/>
              <a:gd name="T99" fmla="*/ 319 h 2209"/>
              <a:gd name="T100" fmla="*/ 956 w 1502"/>
              <a:gd name="T101" fmla="*/ 229 h 2209"/>
              <a:gd name="T102" fmla="*/ 894 w 1502"/>
              <a:gd name="T103" fmla="*/ 116 h 2209"/>
              <a:gd name="T104" fmla="*/ 824 w 1502"/>
              <a:gd name="T105" fmla="*/ 20 h 2209"/>
              <a:gd name="T106" fmla="*/ 175 w 1502"/>
              <a:gd name="T107" fmla="*/ 542 h 2209"/>
              <a:gd name="T108" fmla="*/ 215 w 1502"/>
              <a:gd name="T109" fmla="*/ 571 h 2209"/>
              <a:gd name="T110" fmla="*/ 258 w 1502"/>
              <a:gd name="T111" fmla="*/ 592 h 2209"/>
              <a:gd name="T112" fmla="*/ 199 w 1502"/>
              <a:gd name="T113" fmla="*/ 680 h 2209"/>
              <a:gd name="T114" fmla="*/ 126 w 1502"/>
              <a:gd name="T115" fmla="*/ 667 h 2209"/>
              <a:gd name="T116" fmla="*/ 135 w 1502"/>
              <a:gd name="T117" fmla="*/ 587 h 2209"/>
              <a:gd name="T118" fmla="*/ 167 w 1502"/>
              <a:gd name="T119" fmla="*/ 550 h 2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02" h="2209">
                <a:moveTo>
                  <a:pt x="796" y="0"/>
                </a:moveTo>
                <a:lnTo>
                  <a:pt x="796" y="0"/>
                </a:lnTo>
                <a:lnTo>
                  <a:pt x="795" y="1"/>
                </a:lnTo>
                <a:lnTo>
                  <a:pt x="795" y="4"/>
                </a:lnTo>
                <a:lnTo>
                  <a:pt x="795" y="15"/>
                </a:lnTo>
                <a:lnTo>
                  <a:pt x="797" y="28"/>
                </a:lnTo>
                <a:lnTo>
                  <a:pt x="800" y="39"/>
                </a:lnTo>
                <a:lnTo>
                  <a:pt x="800" y="39"/>
                </a:lnTo>
                <a:lnTo>
                  <a:pt x="801" y="43"/>
                </a:lnTo>
                <a:lnTo>
                  <a:pt x="801" y="43"/>
                </a:lnTo>
                <a:lnTo>
                  <a:pt x="800" y="39"/>
                </a:lnTo>
                <a:lnTo>
                  <a:pt x="800" y="39"/>
                </a:lnTo>
                <a:lnTo>
                  <a:pt x="792" y="27"/>
                </a:lnTo>
                <a:lnTo>
                  <a:pt x="781" y="13"/>
                </a:lnTo>
                <a:lnTo>
                  <a:pt x="771" y="3"/>
                </a:lnTo>
                <a:lnTo>
                  <a:pt x="767" y="0"/>
                </a:lnTo>
                <a:lnTo>
                  <a:pt x="764" y="0"/>
                </a:lnTo>
                <a:lnTo>
                  <a:pt x="764" y="0"/>
                </a:lnTo>
                <a:lnTo>
                  <a:pt x="764" y="1"/>
                </a:lnTo>
                <a:lnTo>
                  <a:pt x="764" y="4"/>
                </a:lnTo>
                <a:lnTo>
                  <a:pt x="767" y="13"/>
                </a:lnTo>
                <a:lnTo>
                  <a:pt x="776" y="39"/>
                </a:lnTo>
                <a:lnTo>
                  <a:pt x="785" y="63"/>
                </a:lnTo>
                <a:lnTo>
                  <a:pt x="787" y="69"/>
                </a:lnTo>
                <a:lnTo>
                  <a:pt x="787" y="69"/>
                </a:lnTo>
                <a:lnTo>
                  <a:pt x="785" y="69"/>
                </a:lnTo>
                <a:lnTo>
                  <a:pt x="785" y="69"/>
                </a:lnTo>
                <a:lnTo>
                  <a:pt x="763" y="49"/>
                </a:lnTo>
                <a:lnTo>
                  <a:pt x="751" y="40"/>
                </a:lnTo>
                <a:lnTo>
                  <a:pt x="745" y="37"/>
                </a:lnTo>
                <a:lnTo>
                  <a:pt x="743" y="37"/>
                </a:lnTo>
                <a:lnTo>
                  <a:pt x="743" y="37"/>
                </a:lnTo>
                <a:lnTo>
                  <a:pt x="741" y="39"/>
                </a:lnTo>
                <a:lnTo>
                  <a:pt x="739" y="41"/>
                </a:lnTo>
                <a:lnTo>
                  <a:pt x="736" y="47"/>
                </a:lnTo>
                <a:lnTo>
                  <a:pt x="736" y="55"/>
                </a:lnTo>
                <a:lnTo>
                  <a:pt x="736" y="57"/>
                </a:lnTo>
                <a:lnTo>
                  <a:pt x="737" y="59"/>
                </a:lnTo>
                <a:lnTo>
                  <a:pt x="737" y="59"/>
                </a:lnTo>
                <a:lnTo>
                  <a:pt x="745" y="69"/>
                </a:lnTo>
                <a:lnTo>
                  <a:pt x="759" y="89"/>
                </a:lnTo>
                <a:lnTo>
                  <a:pt x="771" y="111"/>
                </a:lnTo>
                <a:lnTo>
                  <a:pt x="775" y="119"/>
                </a:lnTo>
                <a:lnTo>
                  <a:pt x="775" y="123"/>
                </a:lnTo>
                <a:lnTo>
                  <a:pt x="775" y="123"/>
                </a:lnTo>
                <a:lnTo>
                  <a:pt x="772" y="124"/>
                </a:lnTo>
                <a:lnTo>
                  <a:pt x="768" y="124"/>
                </a:lnTo>
                <a:lnTo>
                  <a:pt x="756" y="119"/>
                </a:lnTo>
                <a:lnTo>
                  <a:pt x="744" y="112"/>
                </a:lnTo>
                <a:lnTo>
                  <a:pt x="737" y="107"/>
                </a:lnTo>
                <a:lnTo>
                  <a:pt x="737" y="107"/>
                </a:lnTo>
                <a:lnTo>
                  <a:pt x="736" y="105"/>
                </a:lnTo>
                <a:lnTo>
                  <a:pt x="733" y="107"/>
                </a:lnTo>
                <a:lnTo>
                  <a:pt x="731" y="112"/>
                </a:lnTo>
                <a:lnTo>
                  <a:pt x="729" y="119"/>
                </a:lnTo>
                <a:lnTo>
                  <a:pt x="731" y="121"/>
                </a:lnTo>
                <a:lnTo>
                  <a:pt x="732" y="123"/>
                </a:lnTo>
                <a:lnTo>
                  <a:pt x="732" y="123"/>
                </a:lnTo>
                <a:lnTo>
                  <a:pt x="735" y="125"/>
                </a:lnTo>
                <a:lnTo>
                  <a:pt x="737" y="131"/>
                </a:lnTo>
                <a:lnTo>
                  <a:pt x="743" y="144"/>
                </a:lnTo>
                <a:lnTo>
                  <a:pt x="748" y="157"/>
                </a:lnTo>
                <a:lnTo>
                  <a:pt x="751" y="163"/>
                </a:lnTo>
                <a:lnTo>
                  <a:pt x="753" y="165"/>
                </a:lnTo>
                <a:lnTo>
                  <a:pt x="753" y="165"/>
                </a:lnTo>
                <a:lnTo>
                  <a:pt x="784" y="183"/>
                </a:lnTo>
                <a:lnTo>
                  <a:pt x="801" y="192"/>
                </a:lnTo>
                <a:lnTo>
                  <a:pt x="812" y="197"/>
                </a:lnTo>
                <a:lnTo>
                  <a:pt x="812" y="197"/>
                </a:lnTo>
                <a:lnTo>
                  <a:pt x="833" y="203"/>
                </a:lnTo>
                <a:lnTo>
                  <a:pt x="833" y="203"/>
                </a:lnTo>
                <a:lnTo>
                  <a:pt x="828" y="209"/>
                </a:lnTo>
                <a:lnTo>
                  <a:pt x="824" y="215"/>
                </a:lnTo>
                <a:lnTo>
                  <a:pt x="823" y="219"/>
                </a:lnTo>
                <a:lnTo>
                  <a:pt x="823" y="219"/>
                </a:lnTo>
                <a:lnTo>
                  <a:pt x="828" y="256"/>
                </a:lnTo>
                <a:lnTo>
                  <a:pt x="831" y="281"/>
                </a:lnTo>
                <a:lnTo>
                  <a:pt x="833" y="293"/>
                </a:lnTo>
                <a:lnTo>
                  <a:pt x="833" y="293"/>
                </a:lnTo>
                <a:lnTo>
                  <a:pt x="835" y="299"/>
                </a:lnTo>
                <a:lnTo>
                  <a:pt x="833" y="308"/>
                </a:lnTo>
                <a:lnTo>
                  <a:pt x="832" y="316"/>
                </a:lnTo>
                <a:lnTo>
                  <a:pt x="831" y="319"/>
                </a:lnTo>
                <a:lnTo>
                  <a:pt x="828" y="320"/>
                </a:lnTo>
                <a:lnTo>
                  <a:pt x="828" y="320"/>
                </a:lnTo>
                <a:lnTo>
                  <a:pt x="821" y="321"/>
                </a:lnTo>
                <a:lnTo>
                  <a:pt x="815" y="324"/>
                </a:lnTo>
                <a:lnTo>
                  <a:pt x="812" y="325"/>
                </a:lnTo>
                <a:lnTo>
                  <a:pt x="809" y="328"/>
                </a:lnTo>
                <a:lnTo>
                  <a:pt x="807" y="332"/>
                </a:lnTo>
                <a:lnTo>
                  <a:pt x="807" y="336"/>
                </a:lnTo>
                <a:lnTo>
                  <a:pt x="807" y="336"/>
                </a:lnTo>
                <a:lnTo>
                  <a:pt x="809" y="355"/>
                </a:lnTo>
                <a:lnTo>
                  <a:pt x="809" y="363"/>
                </a:lnTo>
                <a:lnTo>
                  <a:pt x="808" y="365"/>
                </a:lnTo>
                <a:lnTo>
                  <a:pt x="807" y="368"/>
                </a:lnTo>
                <a:lnTo>
                  <a:pt x="807" y="368"/>
                </a:lnTo>
                <a:lnTo>
                  <a:pt x="803" y="371"/>
                </a:lnTo>
                <a:lnTo>
                  <a:pt x="799" y="371"/>
                </a:lnTo>
                <a:lnTo>
                  <a:pt x="795" y="371"/>
                </a:lnTo>
                <a:lnTo>
                  <a:pt x="791" y="373"/>
                </a:lnTo>
                <a:lnTo>
                  <a:pt x="791" y="373"/>
                </a:lnTo>
                <a:lnTo>
                  <a:pt x="783" y="377"/>
                </a:lnTo>
                <a:lnTo>
                  <a:pt x="780" y="379"/>
                </a:lnTo>
                <a:lnTo>
                  <a:pt x="780" y="379"/>
                </a:lnTo>
                <a:lnTo>
                  <a:pt x="708" y="387"/>
                </a:lnTo>
                <a:lnTo>
                  <a:pt x="652" y="392"/>
                </a:lnTo>
                <a:lnTo>
                  <a:pt x="615" y="395"/>
                </a:lnTo>
                <a:lnTo>
                  <a:pt x="615" y="395"/>
                </a:lnTo>
                <a:lnTo>
                  <a:pt x="603" y="396"/>
                </a:lnTo>
                <a:lnTo>
                  <a:pt x="588" y="399"/>
                </a:lnTo>
                <a:lnTo>
                  <a:pt x="552" y="407"/>
                </a:lnTo>
                <a:lnTo>
                  <a:pt x="518" y="418"/>
                </a:lnTo>
                <a:lnTo>
                  <a:pt x="492" y="427"/>
                </a:lnTo>
                <a:lnTo>
                  <a:pt x="492" y="427"/>
                </a:lnTo>
                <a:lnTo>
                  <a:pt x="474" y="435"/>
                </a:lnTo>
                <a:lnTo>
                  <a:pt x="455" y="442"/>
                </a:lnTo>
                <a:lnTo>
                  <a:pt x="442" y="447"/>
                </a:lnTo>
                <a:lnTo>
                  <a:pt x="434" y="448"/>
                </a:lnTo>
                <a:lnTo>
                  <a:pt x="434" y="448"/>
                </a:lnTo>
                <a:lnTo>
                  <a:pt x="419" y="451"/>
                </a:lnTo>
                <a:lnTo>
                  <a:pt x="407" y="454"/>
                </a:lnTo>
                <a:lnTo>
                  <a:pt x="396" y="448"/>
                </a:lnTo>
                <a:lnTo>
                  <a:pt x="396" y="448"/>
                </a:lnTo>
                <a:lnTo>
                  <a:pt x="398" y="446"/>
                </a:lnTo>
                <a:lnTo>
                  <a:pt x="398" y="442"/>
                </a:lnTo>
                <a:lnTo>
                  <a:pt x="396" y="438"/>
                </a:lnTo>
                <a:lnTo>
                  <a:pt x="396" y="438"/>
                </a:lnTo>
                <a:lnTo>
                  <a:pt x="395" y="432"/>
                </a:lnTo>
                <a:lnTo>
                  <a:pt x="394" y="422"/>
                </a:lnTo>
                <a:lnTo>
                  <a:pt x="391" y="414"/>
                </a:lnTo>
                <a:lnTo>
                  <a:pt x="386" y="404"/>
                </a:lnTo>
                <a:lnTo>
                  <a:pt x="379" y="393"/>
                </a:lnTo>
                <a:lnTo>
                  <a:pt x="370" y="379"/>
                </a:lnTo>
                <a:lnTo>
                  <a:pt x="370" y="379"/>
                </a:lnTo>
                <a:lnTo>
                  <a:pt x="354" y="355"/>
                </a:lnTo>
                <a:lnTo>
                  <a:pt x="345" y="340"/>
                </a:lnTo>
                <a:lnTo>
                  <a:pt x="341" y="335"/>
                </a:lnTo>
                <a:lnTo>
                  <a:pt x="335" y="331"/>
                </a:lnTo>
                <a:lnTo>
                  <a:pt x="327" y="325"/>
                </a:lnTo>
                <a:lnTo>
                  <a:pt x="317" y="320"/>
                </a:lnTo>
                <a:lnTo>
                  <a:pt x="317" y="320"/>
                </a:lnTo>
                <a:lnTo>
                  <a:pt x="294" y="309"/>
                </a:lnTo>
                <a:lnTo>
                  <a:pt x="278" y="303"/>
                </a:lnTo>
                <a:lnTo>
                  <a:pt x="266" y="297"/>
                </a:lnTo>
                <a:lnTo>
                  <a:pt x="258" y="293"/>
                </a:lnTo>
                <a:lnTo>
                  <a:pt x="258" y="293"/>
                </a:lnTo>
                <a:lnTo>
                  <a:pt x="231" y="272"/>
                </a:lnTo>
                <a:lnTo>
                  <a:pt x="231" y="272"/>
                </a:lnTo>
                <a:lnTo>
                  <a:pt x="225" y="265"/>
                </a:lnTo>
                <a:lnTo>
                  <a:pt x="221" y="260"/>
                </a:lnTo>
                <a:lnTo>
                  <a:pt x="219" y="259"/>
                </a:lnTo>
                <a:lnTo>
                  <a:pt x="218" y="259"/>
                </a:lnTo>
                <a:lnTo>
                  <a:pt x="217" y="259"/>
                </a:lnTo>
                <a:lnTo>
                  <a:pt x="215" y="261"/>
                </a:lnTo>
                <a:lnTo>
                  <a:pt x="215" y="261"/>
                </a:lnTo>
                <a:lnTo>
                  <a:pt x="210" y="277"/>
                </a:lnTo>
                <a:lnTo>
                  <a:pt x="210" y="277"/>
                </a:lnTo>
                <a:lnTo>
                  <a:pt x="199" y="271"/>
                </a:lnTo>
                <a:lnTo>
                  <a:pt x="190" y="267"/>
                </a:lnTo>
                <a:lnTo>
                  <a:pt x="186" y="267"/>
                </a:lnTo>
                <a:lnTo>
                  <a:pt x="183" y="267"/>
                </a:lnTo>
                <a:lnTo>
                  <a:pt x="183" y="267"/>
                </a:lnTo>
                <a:lnTo>
                  <a:pt x="178" y="269"/>
                </a:lnTo>
                <a:lnTo>
                  <a:pt x="175" y="273"/>
                </a:lnTo>
                <a:lnTo>
                  <a:pt x="167" y="283"/>
                </a:lnTo>
                <a:lnTo>
                  <a:pt x="167" y="283"/>
                </a:lnTo>
                <a:lnTo>
                  <a:pt x="162" y="287"/>
                </a:lnTo>
                <a:lnTo>
                  <a:pt x="154" y="289"/>
                </a:lnTo>
                <a:lnTo>
                  <a:pt x="141" y="293"/>
                </a:lnTo>
                <a:lnTo>
                  <a:pt x="141" y="293"/>
                </a:lnTo>
                <a:lnTo>
                  <a:pt x="138" y="293"/>
                </a:lnTo>
                <a:lnTo>
                  <a:pt x="137" y="292"/>
                </a:lnTo>
                <a:lnTo>
                  <a:pt x="131" y="289"/>
                </a:lnTo>
                <a:lnTo>
                  <a:pt x="129" y="289"/>
                </a:lnTo>
                <a:lnTo>
                  <a:pt x="127" y="289"/>
                </a:lnTo>
                <a:lnTo>
                  <a:pt x="126" y="291"/>
                </a:lnTo>
                <a:lnTo>
                  <a:pt x="125" y="293"/>
                </a:lnTo>
                <a:lnTo>
                  <a:pt x="125" y="293"/>
                </a:lnTo>
                <a:lnTo>
                  <a:pt x="125" y="301"/>
                </a:lnTo>
                <a:lnTo>
                  <a:pt x="127" y="308"/>
                </a:lnTo>
                <a:lnTo>
                  <a:pt x="127" y="315"/>
                </a:lnTo>
                <a:lnTo>
                  <a:pt x="126" y="317"/>
                </a:lnTo>
                <a:lnTo>
                  <a:pt x="125" y="320"/>
                </a:lnTo>
                <a:lnTo>
                  <a:pt x="125" y="320"/>
                </a:lnTo>
                <a:lnTo>
                  <a:pt x="117" y="327"/>
                </a:lnTo>
                <a:lnTo>
                  <a:pt x="113" y="331"/>
                </a:lnTo>
                <a:lnTo>
                  <a:pt x="109" y="336"/>
                </a:lnTo>
                <a:lnTo>
                  <a:pt x="109" y="336"/>
                </a:lnTo>
                <a:lnTo>
                  <a:pt x="106" y="343"/>
                </a:lnTo>
                <a:lnTo>
                  <a:pt x="105" y="351"/>
                </a:lnTo>
                <a:lnTo>
                  <a:pt x="104" y="368"/>
                </a:lnTo>
                <a:lnTo>
                  <a:pt x="104" y="368"/>
                </a:lnTo>
                <a:lnTo>
                  <a:pt x="104" y="385"/>
                </a:lnTo>
                <a:lnTo>
                  <a:pt x="104" y="395"/>
                </a:lnTo>
                <a:lnTo>
                  <a:pt x="104" y="395"/>
                </a:lnTo>
                <a:lnTo>
                  <a:pt x="104" y="402"/>
                </a:lnTo>
                <a:lnTo>
                  <a:pt x="104" y="406"/>
                </a:lnTo>
                <a:lnTo>
                  <a:pt x="104" y="406"/>
                </a:lnTo>
                <a:lnTo>
                  <a:pt x="100" y="403"/>
                </a:lnTo>
                <a:lnTo>
                  <a:pt x="93" y="400"/>
                </a:lnTo>
                <a:lnTo>
                  <a:pt x="93" y="400"/>
                </a:lnTo>
                <a:lnTo>
                  <a:pt x="92" y="400"/>
                </a:lnTo>
                <a:lnTo>
                  <a:pt x="89" y="403"/>
                </a:lnTo>
                <a:lnTo>
                  <a:pt x="86" y="411"/>
                </a:lnTo>
                <a:lnTo>
                  <a:pt x="82" y="422"/>
                </a:lnTo>
                <a:lnTo>
                  <a:pt x="82" y="422"/>
                </a:lnTo>
                <a:lnTo>
                  <a:pt x="74" y="416"/>
                </a:lnTo>
                <a:lnTo>
                  <a:pt x="69" y="415"/>
                </a:lnTo>
                <a:lnTo>
                  <a:pt x="68" y="415"/>
                </a:lnTo>
                <a:lnTo>
                  <a:pt x="66" y="416"/>
                </a:lnTo>
                <a:lnTo>
                  <a:pt x="66" y="416"/>
                </a:lnTo>
                <a:lnTo>
                  <a:pt x="64" y="435"/>
                </a:lnTo>
                <a:lnTo>
                  <a:pt x="61" y="448"/>
                </a:lnTo>
                <a:lnTo>
                  <a:pt x="61" y="448"/>
                </a:lnTo>
                <a:lnTo>
                  <a:pt x="61" y="447"/>
                </a:lnTo>
                <a:lnTo>
                  <a:pt x="60" y="444"/>
                </a:lnTo>
                <a:lnTo>
                  <a:pt x="58" y="443"/>
                </a:lnTo>
                <a:lnTo>
                  <a:pt x="57" y="442"/>
                </a:lnTo>
                <a:lnTo>
                  <a:pt x="54" y="442"/>
                </a:lnTo>
                <a:lnTo>
                  <a:pt x="50" y="443"/>
                </a:lnTo>
                <a:lnTo>
                  <a:pt x="50" y="443"/>
                </a:lnTo>
                <a:lnTo>
                  <a:pt x="48" y="446"/>
                </a:lnTo>
                <a:lnTo>
                  <a:pt x="45" y="448"/>
                </a:lnTo>
                <a:lnTo>
                  <a:pt x="44" y="454"/>
                </a:lnTo>
                <a:lnTo>
                  <a:pt x="45" y="459"/>
                </a:lnTo>
                <a:lnTo>
                  <a:pt x="46" y="472"/>
                </a:lnTo>
                <a:lnTo>
                  <a:pt x="50" y="486"/>
                </a:lnTo>
                <a:lnTo>
                  <a:pt x="50" y="486"/>
                </a:lnTo>
                <a:lnTo>
                  <a:pt x="60" y="523"/>
                </a:lnTo>
                <a:lnTo>
                  <a:pt x="66" y="560"/>
                </a:lnTo>
                <a:lnTo>
                  <a:pt x="66" y="560"/>
                </a:lnTo>
                <a:lnTo>
                  <a:pt x="68" y="575"/>
                </a:lnTo>
                <a:lnTo>
                  <a:pt x="68" y="591"/>
                </a:lnTo>
                <a:lnTo>
                  <a:pt x="66" y="608"/>
                </a:lnTo>
                <a:lnTo>
                  <a:pt x="66" y="608"/>
                </a:lnTo>
                <a:lnTo>
                  <a:pt x="61" y="612"/>
                </a:lnTo>
                <a:lnTo>
                  <a:pt x="50" y="619"/>
                </a:lnTo>
                <a:lnTo>
                  <a:pt x="50" y="619"/>
                </a:lnTo>
                <a:lnTo>
                  <a:pt x="44" y="623"/>
                </a:lnTo>
                <a:lnTo>
                  <a:pt x="41" y="626"/>
                </a:lnTo>
                <a:lnTo>
                  <a:pt x="40" y="630"/>
                </a:lnTo>
                <a:lnTo>
                  <a:pt x="40" y="630"/>
                </a:lnTo>
                <a:lnTo>
                  <a:pt x="32" y="662"/>
                </a:lnTo>
                <a:lnTo>
                  <a:pt x="16" y="730"/>
                </a:lnTo>
                <a:lnTo>
                  <a:pt x="8" y="768"/>
                </a:lnTo>
                <a:lnTo>
                  <a:pt x="2" y="806"/>
                </a:lnTo>
                <a:lnTo>
                  <a:pt x="1" y="822"/>
                </a:lnTo>
                <a:lnTo>
                  <a:pt x="0" y="836"/>
                </a:lnTo>
                <a:lnTo>
                  <a:pt x="1" y="850"/>
                </a:lnTo>
                <a:lnTo>
                  <a:pt x="2" y="859"/>
                </a:lnTo>
                <a:lnTo>
                  <a:pt x="2" y="859"/>
                </a:lnTo>
                <a:lnTo>
                  <a:pt x="6" y="874"/>
                </a:lnTo>
                <a:lnTo>
                  <a:pt x="6" y="887"/>
                </a:lnTo>
                <a:lnTo>
                  <a:pt x="8" y="896"/>
                </a:lnTo>
                <a:lnTo>
                  <a:pt x="8" y="904"/>
                </a:lnTo>
                <a:lnTo>
                  <a:pt x="10" y="911"/>
                </a:lnTo>
                <a:lnTo>
                  <a:pt x="12" y="912"/>
                </a:lnTo>
                <a:lnTo>
                  <a:pt x="16" y="915"/>
                </a:lnTo>
                <a:lnTo>
                  <a:pt x="25" y="916"/>
                </a:lnTo>
                <a:lnTo>
                  <a:pt x="40" y="918"/>
                </a:lnTo>
                <a:lnTo>
                  <a:pt x="40" y="918"/>
                </a:lnTo>
                <a:lnTo>
                  <a:pt x="62" y="916"/>
                </a:lnTo>
                <a:lnTo>
                  <a:pt x="93" y="911"/>
                </a:lnTo>
                <a:lnTo>
                  <a:pt x="126" y="904"/>
                </a:lnTo>
                <a:lnTo>
                  <a:pt x="162" y="896"/>
                </a:lnTo>
                <a:lnTo>
                  <a:pt x="225" y="880"/>
                </a:lnTo>
                <a:lnTo>
                  <a:pt x="246" y="874"/>
                </a:lnTo>
                <a:lnTo>
                  <a:pt x="258" y="870"/>
                </a:lnTo>
                <a:lnTo>
                  <a:pt x="258" y="870"/>
                </a:lnTo>
                <a:lnTo>
                  <a:pt x="273" y="863"/>
                </a:lnTo>
                <a:lnTo>
                  <a:pt x="283" y="860"/>
                </a:lnTo>
                <a:lnTo>
                  <a:pt x="294" y="858"/>
                </a:lnTo>
                <a:lnTo>
                  <a:pt x="305" y="856"/>
                </a:lnTo>
                <a:lnTo>
                  <a:pt x="317" y="858"/>
                </a:lnTo>
                <a:lnTo>
                  <a:pt x="327" y="859"/>
                </a:lnTo>
                <a:lnTo>
                  <a:pt x="338" y="864"/>
                </a:lnTo>
                <a:lnTo>
                  <a:pt x="338" y="864"/>
                </a:lnTo>
                <a:lnTo>
                  <a:pt x="358" y="878"/>
                </a:lnTo>
                <a:lnTo>
                  <a:pt x="378" y="891"/>
                </a:lnTo>
                <a:lnTo>
                  <a:pt x="396" y="907"/>
                </a:lnTo>
                <a:lnTo>
                  <a:pt x="404" y="915"/>
                </a:lnTo>
                <a:lnTo>
                  <a:pt x="412" y="923"/>
                </a:lnTo>
                <a:lnTo>
                  <a:pt x="412" y="923"/>
                </a:lnTo>
                <a:lnTo>
                  <a:pt x="431" y="944"/>
                </a:lnTo>
                <a:lnTo>
                  <a:pt x="455" y="970"/>
                </a:lnTo>
                <a:lnTo>
                  <a:pt x="478" y="995"/>
                </a:lnTo>
                <a:lnTo>
                  <a:pt x="487" y="1006"/>
                </a:lnTo>
                <a:lnTo>
                  <a:pt x="492" y="1014"/>
                </a:lnTo>
                <a:lnTo>
                  <a:pt x="492" y="1014"/>
                </a:lnTo>
                <a:lnTo>
                  <a:pt x="498" y="1020"/>
                </a:lnTo>
                <a:lnTo>
                  <a:pt x="503" y="1026"/>
                </a:lnTo>
                <a:lnTo>
                  <a:pt x="514" y="1035"/>
                </a:lnTo>
                <a:lnTo>
                  <a:pt x="518" y="1039"/>
                </a:lnTo>
                <a:lnTo>
                  <a:pt x="522" y="1044"/>
                </a:lnTo>
                <a:lnTo>
                  <a:pt x="524" y="1050"/>
                </a:lnTo>
                <a:lnTo>
                  <a:pt x="524" y="1056"/>
                </a:lnTo>
                <a:lnTo>
                  <a:pt x="524" y="1056"/>
                </a:lnTo>
                <a:lnTo>
                  <a:pt x="524" y="1074"/>
                </a:lnTo>
                <a:lnTo>
                  <a:pt x="527" y="1095"/>
                </a:lnTo>
                <a:lnTo>
                  <a:pt x="531" y="1116"/>
                </a:lnTo>
                <a:lnTo>
                  <a:pt x="535" y="1131"/>
                </a:lnTo>
                <a:lnTo>
                  <a:pt x="535" y="1131"/>
                </a:lnTo>
                <a:lnTo>
                  <a:pt x="540" y="1140"/>
                </a:lnTo>
                <a:lnTo>
                  <a:pt x="547" y="1148"/>
                </a:lnTo>
                <a:lnTo>
                  <a:pt x="552" y="1156"/>
                </a:lnTo>
                <a:lnTo>
                  <a:pt x="555" y="1159"/>
                </a:lnTo>
                <a:lnTo>
                  <a:pt x="556" y="1163"/>
                </a:lnTo>
                <a:lnTo>
                  <a:pt x="556" y="1163"/>
                </a:lnTo>
                <a:lnTo>
                  <a:pt x="571" y="1248"/>
                </a:lnTo>
                <a:lnTo>
                  <a:pt x="599" y="1426"/>
                </a:lnTo>
                <a:lnTo>
                  <a:pt x="641" y="1697"/>
                </a:lnTo>
                <a:lnTo>
                  <a:pt x="641" y="1697"/>
                </a:lnTo>
                <a:lnTo>
                  <a:pt x="640" y="1717"/>
                </a:lnTo>
                <a:lnTo>
                  <a:pt x="635" y="1759"/>
                </a:lnTo>
                <a:lnTo>
                  <a:pt x="618" y="1877"/>
                </a:lnTo>
                <a:lnTo>
                  <a:pt x="598" y="1991"/>
                </a:lnTo>
                <a:lnTo>
                  <a:pt x="588" y="2043"/>
                </a:lnTo>
                <a:lnTo>
                  <a:pt x="588" y="2043"/>
                </a:lnTo>
                <a:lnTo>
                  <a:pt x="587" y="2046"/>
                </a:lnTo>
                <a:lnTo>
                  <a:pt x="587" y="2050"/>
                </a:lnTo>
                <a:lnTo>
                  <a:pt x="588" y="2054"/>
                </a:lnTo>
                <a:lnTo>
                  <a:pt x="588" y="2054"/>
                </a:lnTo>
                <a:lnTo>
                  <a:pt x="590" y="2054"/>
                </a:lnTo>
                <a:lnTo>
                  <a:pt x="590" y="2055"/>
                </a:lnTo>
                <a:lnTo>
                  <a:pt x="588" y="2059"/>
                </a:lnTo>
                <a:lnTo>
                  <a:pt x="588" y="2059"/>
                </a:lnTo>
                <a:lnTo>
                  <a:pt x="583" y="2069"/>
                </a:lnTo>
                <a:lnTo>
                  <a:pt x="571" y="2082"/>
                </a:lnTo>
                <a:lnTo>
                  <a:pt x="558" y="2097"/>
                </a:lnTo>
                <a:lnTo>
                  <a:pt x="546" y="2107"/>
                </a:lnTo>
                <a:lnTo>
                  <a:pt x="546" y="2107"/>
                </a:lnTo>
                <a:lnTo>
                  <a:pt x="526" y="2121"/>
                </a:lnTo>
                <a:lnTo>
                  <a:pt x="512" y="2131"/>
                </a:lnTo>
                <a:lnTo>
                  <a:pt x="499" y="2143"/>
                </a:lnTo>
                <a:lnTo>
                  <a:pt x="487" y="2155"/>
                </a:lnTo>
                <a:lnTo>
                  <a:pt x="479" y="2166"/>
                </a:lnTo>
                <a:lnTo>
                  <a:pt x="478" y="2171"/>
                </a:lnTo>
                <a:lnTo>
                  <a:pt x="476" y="2175"/>
                </a:lnTo>
                <a:lnTo>
                  <a:pt x="478" y="2179"/>
                </a:lnTo>
                <a:lnTo>
                  <a:pt x="482" y="2182"/>
                </a:lnTo>
                <a:lnTo>
                  <a:pt x="482" y="2182"/>
                </a:lnTo>
                <a:lnTo>
                  <a:pt x="498" y="2193"/>
                </a:lnTo>
                <a:lnTo>
                  <a:pt x="514" y="2201"/>
                </a:lnTo>
                <a:lnTo>
                  <a:pt x="522" y="2205"/>
                </a:lnTo>
                <a:lnTo>
                  <a:pt x="531" y="2207"/>
                </a:lnTo>
                <a:lnTo>
                  <a:pt x="543" y="2209"/>
                </a:lnTo>
                <a:lnTo>
                  <a:pt x="556" y="2209"/>
                </a:lnTo>
                <a:lnTo>
                  <a:pt x="556" y="2209"/>
                </a:lnTo>
                <a:lnTo>
                  <a:pt x="564" y="2207"/>
                </a:lnTo>
                <a:lnTo>
                  <a:pt x="572" y="2206"/>
                </a:lnTo>
                <a:lnTo>
                  <a:pt x="588" y="2199"/>
                </a:lnTo>
                <a:lnTo>
                  <a:pt x="604" y="2190"/>
                </a:lnTo>
                <a:lnTo>
                  <a:pt x="622" y="2179"/>
                </a:lnTo>
                <a:lnTo>
                  <a:pt x="653" y="2157"/>
                </a:lnTo>
                <a:lnTo>
                  <a:pt x="669" y="2146"/>
                </a:lnTo>
                <a:lnTo>
                  <a:pt x="684" y="2139"/>
                </a:lnTo>
                <a:lnTo>
                  <a:pt x="684" y="2139"/>
                </a:lnTo>
                <a:lnTo>
                  <a:pt x="709" y="2130"/>
                </a:lnTo>
                <a:lnTo>
                  <a:pt x="728" y="2123"/>
                </a:lnTo>
                <a:lnTo>
                  <a:pt x="741" y="2118"/>
                </a:lnTo>
                <a:lnTo>
                  <a:pt x="745" y="2115"/>
                </a:lnTo>
                <a:lnTo>
                  <a:pt x="748" y="2113"/>
                </a:lnTo>
                <a:lnTo>
                  <a:pt x="748" y="2113"/>
                </a:lnTo>
                <a:lnTo>
                  <a:pt x="752" y="2103"/>
                </a:lnTo>
                <a:lnTo>
                  <a:pt x="756" y="2090"/>
                </a:lnTo>
                <a:lnTo>
                  <a:pt x="759" y="2075"/>
                </a:lnTo>
                <a:lnTo>
                  <a:pt x="759" y="2075"/>
                </a:lnTo>
                <a:lnTo>
                  <a:pt x="760" y="2074"/>
                </a:lnTo>
                <a:lnTo>
                  <a:pt x="764" y="2070"/>
                </a:lnTo>
                <a:lnTo>
                  <a:pt x="764" y="2070"/>
                </a:lnTo>
                <a:lnTo>
                  <a:pt x="769" y="2050"/>
                </a:lnTo>
                <a:lnTo>
                  <a:pt x="780" y="1999"/>
                </a:lnTo>
                <a:lnTo>
                  <a:pt x="812" y="1847"/>
                </a:lnTo>
                <a:lnTo>
                  <a:pt x="841" y="1697"/>
                </a:lnTo>
                <a:lnTo>
                  <a:pt x="855" y="1627"/>
                </a:lnTo>
                <a:lnTo>
                  <a:pt x="855" y="1627"/>
                </a:lnTo>
                <a:lnTo>
                  <a:pt x="859" y="1553"/>
                </a:lnTo>
                <a:lnTo>
                  <a:pt x="863" y="1477"/>
                </a:lnTo>
                <a:lnTo>
                  <a:pt x="869" y="1387"/>
                </a:lnTo>
                <a:lnTo>
                  <a:pt x="876" y="1298"/>
                </a:lnTo>
                <a:lnTo>
                  <a:pt x="885" y="1219"/>
                </a:lnTo>
                <a:lnTo>
                  <a:pt x="889" y="1186"/>
                </a:lnTo>
                <a:lnTo>
                  <a:pt x="893" y="1159"/>
                </a:lnTo>
                <a:lnTo>
                  <a:pt x="898" y="1140"/>
                </a:lnTo>
                <a:lnTo>
                  <a:pt x="900" y="1135"/>
                </a:lnTo>
                <a:lnTo>
                  <a:pt x="902" y="1131"/>
                </a:lnTo>
                <a:lnTo>
                  <a:pt x="902" y="1131"/>
                </a:lnTo>
                <a:lnTo>
                  <a:pt x="910" y="1123"/>
                </a:lnTo>
                <a:lnTo>
                  <a:pt x="916" y="1115"/>
                </a:lnTo>
                <a:lnTo>
                  <a:pt x="921" y="1110"/>
                </a:lnTo>
                <a:lnTo>
                  <a:pt x="926" y="1106"/>
                </a:lnTo>
                <a:lnTo>
                  <a:pt x="932" y="1103"/>
                </a:lnTo>
                <a:lnTo>
                  <a:pt x="938" y="1103"/>
                </a:lnTo>
                <a:lnTo>
                  <a:pt x="948" y="1106"/>
                </a:lnTo>
                <a:lnTo>
                  <a:pt x="961" y="1110"/>
                </a:lnTo>
                <a:lnTo>
                  <a:pt x="961" y="1110"/>
                </a:lnTo>
                <a:lnTo>
                  <a:pt x="980" y="1116"/>
                </a:lnTo>
                <a:lnTo>
                  <a:pt x="1004" y="1123"/>
                </a:lnTo>
                <a:lnTo>
                  <a:pt x="1061" y="1136"/>
                </a:lnTo>
                <a:lnTo>
                  <a:pt x="1113" y="1150"/>
                </a:lnTo>
                <a:lnTo>
                  <a:pt x="1129" y="1154"/>
                </a:lnTo>
                <a:lnTo>
                  <a:pt x="1134" y="1156"/>
                </a:lnTo>
                <a:lnTo>
                  <a:pt x="1137" y="1158"/>
                </a:lnTo>
                <a:lnTo>
                  <a:pt x="1137" y="1158"/>
                </a:lnTo>
                <a:lnTo>
                  <a:pt x="1141" y="1170"/>
                </a:lnTo>
                <a:lnTo>
                  <a:pt x="1147" y="1196"/>
                </a:lnTo>
                <a:lnTo>
                  <a:pt x="1166" y="1274"/>
                </a:lnTo>
                <a:lnTo>
                  <a:pt x="1177" y="1316"/>
                </a:lnTo>
                <a:lnTo>
                  <a:pt x="1187" y="1354"/>
                </a:lnTo>
                <a:lnTo>
                  <a:pt x="1198" y="1383"/>
                </a:lnTo>
                <a:lnTo>
                  <a:pt x="1202" y="1392"/>
                </a:lnTo>
                <a:lnTo>
                  <a:pt x="1206" y="1398"/>
                </a:lnTo>
                <a:lnTo>
                  <a:pt x="1206" y="1398"/>
                </a:lnTo>
                <a:lnTo>
                  <a:pt x="1214" y="1403"/>
                </a:lnTo>
                <a:lnTo>
                  <a:pt x="1221" y="1407"/>
                </a:lnTo>
                <a:lnTo>
                  <a:pt x="1235" y="1412"/>
                </a:lnTo>
                <a:lnTo>
                  <a:pt x="1246" y="1415"/>
                </a:lnTo>
                <a:lnTo>
                  <a:pt x="1249" y="1416"/>
                </a:lnTo>
                <a:lnTo>
                  <a:pt x="1249" y="1419"/>
                </a:lnTo>
                <a:lnTo>
                  <a:pt x="1249" y="1419"/>
                </a:lnTo>
                <a:lnTo>
                  <a:pt x="1247" y="1428"/>
                </a:lnTo>
                <a:lnTo>
                  <a:pt x="1246" y="1442"/>
                </a:lnTo>
                <a:lnTo>
                  <a:pt x="1246" y="1450"/>
                </a:lnTo>
                <a:lnTo>
                  <a:pt x="1247" y="1456"/>
                </a:lnTo>
                <a:lnTo>
                  <a:pt x="1250" y="1463"/>
                </a:lnTo>
                <a:lnTo>
                  <a:pt x="1254" y="1467"/>
                </a:lnTo>
                <a:lnTo>
                  <a:pt x="1254" y="1467"/>
                </a:lnTo>
                <a:lnTo>
                  <a:pt x="1265" y="1472"/>
                </a:lnTo>
                <a:lnTo>
                  <a:pt x="1286" y="1482"/>
                </a:lnTo>
                <a:lnTo>
                  <a:pt x="1350" y="1506"/>
                </a:lnTo>
                <a:lnTo>
                  <a:pt x="1385" y="1518"/>
                </a:lnTo>
                <a:lnTo>
                  <a:pt x="1416" y="1527"/>
                </a:lnTo>
                <a:lnTo>
                  <a:pt x="1443" y="1534"/>
                </a:lnTo>
                <a:lnTo>
                  <a:pt x="1454" y="1537"/>
                </a:lnTo>
                <a:lnTo>
                  <a:pt x="1462" y="1537"/>
                </a:lnTo>
                <a:lnTo>
                  <a:pt x="1462" y="1537"/>
                </a:lnTo>
                <a:lnTo>
                  <a:pt x="1483" y="1535"/>
                </a:lnTo>
                <a:lnTo>
                  <a:pt x="1491" y="1535"/>
                </a:lnTo>
                <a:lnTo>
                  <a:pt x="1496" y="1534"/>
                </a:lnTo>
                <a:lnTo>
                  <a:pt x="1499" y="1531"/>
                </a:lnTo>
                <a:lnTo>
                  <a:pt x="1502" y="1529"/>
                </a:lnTo>
                <a:lnTo>
                  <a:pt x="1500" y="1523"/>
                </a:lnTo>
                <a:lnTo>
                  <a:pt x="1499" y="1515"/>
                </a:lnTo>
                <a:lnTo>
                  <a:pt x="1499" y="1515"/>
                </a:lnTo>
                <a:lnTo>
                  <a:pt x="1495" y="1501"/>
                </a:lnTo>
                <a:lnTo>
                  <a:pt x="1490" y="1490"/>
                </a:lnTo>
                <a:lnTo>
                  <a:pt x="1486" y="1485"/>
                </a:lnTo>
                <a:lnTo>
                  <a:pt x="1482" y="1479"/>
                </a:lnTo>
                <a:lnTo>
                  <a:pt x="1467" y="1467"/>
                </a:lnTo>
                <a:lnTo>
                  <a:pt x="1467" y="1467"/>
                </a:lnTo>
                <a:lnTo>
                  <a:pt x="1430" y="1438"/>
                </a:lnTo>
                <a:lnTo>
                  <a:pt x="1416" y="1426"/>
                </a:lnTo>
                <a:lnTo>
                  <a:pt x="1408" y="1419"/>
                </a:lnTo>
                <a:lnTo>
                  <a:pt x="1408" y="1419"/>
                </a:lnTo>
                <a:lnTo>
                  <a:pt x="1391" y="1400"/>
                </a:lnTo>
                <a:lnTo>
                  <a:pt x="1377" y="1387"/>
                </a:lnTo>
                <a:lnTo>
                  <a:pt x="1387" y="1376"/>
                </a:lnTo>
                <a:lnTo>
                  <a:pt x="1387" y="1376"/>
                </a:lnTo>
                <a:lnTo>
                  <a:pt x="1378" y="1328"/>
                </a:lnTo>
                <a:lnTo>
                  <a:pt x="1357" y="1220"/>
                </a:lnTo>
                <a:lnTo>
                  <a:pt x="1343" y="1159"/>
                </a:lnTo>
                <a:lnTo>
                  <a:pt x="1330" y="1102"/>
                </a:lnTo>
                <a:lnTo>
                  <a:pt x="1318" y="1055"/>
                </a:lnTo>
                <a:lnTo>
                  <a:pt x="1313" y="1038"/>
                </a:lnTo>
                <a:lnTo>
                  <a:pt x="1307" y="1024"/>
                </a:lnTo>
                <a:lnTo>
                  <a:pt x="1307" y="1024"/>
                </a:lnTo>
                <a:lnTo>
                  <a:pt x="1297" y="1004"/>
                </a:lnTo>
                <a:lnTo>
                  <a:pt x="1286" y="986"/>
                </a:lnTo>
                <a:lnTo>
                  <a:pt x="1273" y="967"/>
                </a:lnTo>
                <a:lnTo>
                  <a:pt x="1261" y="951"/>
                </a:lnTo>
                <a:lnTo>
                  <a:pt x="1247" y="936"/>
                </a:lnTo>
                <a:lnTo>
                  <a:pt x="1235" y="926"/>
                </a:lnTo>
                <a:lnTo>
                  <a:pt x="1225" y="918"/>
                </a:lnTo>
                <a:lnTo>
                  <a:pt x="1217" y="912"/>
                </a:lnTo>
                <a:lnTo>
                  <a:pt x="1217" y="912"/>
                </a:lnTo>
                <a:lnTo>
                  <a:pt x="1209" y="910"/>
                </a:lnTo>
                <a:lnTo>
                  <a:pt x="1201" y="908"/>
                </a:lnTo>
                <a:lnTo>
                  <a:pt x="1177" y="907"/>
                </a:lnTo>
                <a:lnTo>
                  <a:pt x="1162" y="906"/>
                </a:lnTo>
                <a:lnTo>
                  <a:pt x="1145" y="903"/>
                </a:lnTo>
                <a:lnTo>
                  <a:pt x="1124" y="898"/>
                </a:lnTo>
                <a:lnTo>
                  <a:pt x="1100" y="891"/>
                </a:lnTo>
                <a:lnTo>
                  <a:pt x="1100" y="891"/>
                </a:lnTo>
                <a:lnTo>
                  <a:pt x="1054" y="878"/>
                </a:lnTo>
                <a:lnTo>
                  <a:pt x="1022" y="868"/>
                </a:lnTo>
                <a:lnTo>
                  <a:pt x="1012" y="864"/>
                </a:lnTo>
                <a:lnTo>
                  <a:pt x="1002" y="862"/>
                </a:lnTo>
                <a:lnTo>
                  <a:pt x="997" y="858"/>
                </a:lnTo>
                <a:lnTo>
                  <a:pt x="993" y="854"/>
                </a:lnTo>
                <a:lnTo>
                  <a:pt x="993" y="854"/>
                </a:lnTo>
                <a:lnTo>
                  <a:pt x="990" y="844"/>
                </a:lnTo>
                <a:lnTo>
                  <a:pt x="988" y="840"/>
                </a:lnTo>
                <a:lnTo>
                  <a:pt x="985" y="836"/>
                </a:lnTo>
                <a:lnTo>
                  <a:pt x="981" y="832"/>
                </a:lnTo>
                <a:lnTo>
                  <a:pt x="974" y="830"/>
                </a:lnTo>
                <a:lnTo>
                  <a:pt x="964" y="826"/>
                </a:lnTo>
                <a:lnTo>
                  <a:pt x="950" y="822"/>
                </a:lnTo>
                <a:lnTo>
                  <a:pt x="950" y="822"/>
                </a:lnTo>
                <a:lnTo>
                  <a:pt x="921" y="814"/>
                </a:lnTo>
                <a:lnTo>
                  <a:pt x="896" y="806"/>
                </a:lnTo>
                <a:lnTo>
                  <a:pt x="875" y="799"/>
                </a:lnTo>
                <a:lnTo>
                  <a:pt x="855" y="795"/>
                </a:lnTo>
                <a:lnTo>
                  <a:pt x="855" y="795"/>
                </a:lnTo>
                <a:lnTo>
                  <a:pt x="833" y="790"/>
                </a:lnTo>
                <a:lnTo>
                  <a:pt x="811" y="783"/>
                </a:lnTo>
                <a:lnTo>
                  <a:pt x="785" y="774"/>
                </a:lnTo>
                <a:lnTo>
                  <a:pt x="785" y="774"/>
                </a:lnTo>
                <a:lnTo>
                  <a:pt x="784" y="758"/>
                </a:lnTo>
                <a:lnTo>
                  <a:pt x="781" y="742"/>
                </a:lnTo>
                <a:lnTo>
                  <a:pt x="777" y="720"/>
                </a:lnTo>
                <a:lnTo>
                  <a:pt x="772" y="696"/>
                </a:lnTo>
                <a:lnTo>
                  <a:pt x="764" y="671"/>
                </a:lnTo>
                <a:lnTo>
                  <a:pt x="759" y="659"/>
                </a:lnTo>
                <a:lnTo>
                  <a:pt x="752" y="647"/>
                </a:lnTo>
                <a:lnTo>
                  <a:pt x="745" y="635"/>
                </a:lnTo>
                <a:lnTo>
                  <a:pt x="737" y="624"/>
                </a:lnTo>
                <a:lnTo>
                  <a:pt x="737" y="624"/>
                </a:lnTo>
                <a:lnTo>
                  <a:pt x="712" y="592"/>
                </a:lnTo>
                <a:lnTo>
                  <a:pt x="697" y="576"/>
                </a:lnTo>
                <a:lnTo>
                  <a:pt x="689" y="568"/>
                </a:lnTo>
                <a:lnTo>
                  <a:pt x="684" y="560"/>
                </a:lnTo>
                <a:lnTo>
                  <a:pt x="684" y="560"/>
                </a:lnTo>
                <a:lnTo>
                  <a:pt x="683" y="555"/>
                </a:lnTo>
                <a:lnTo>
                  <a:pt x="683" y="548"/>
                </a:lnTo>
                <a:lnTo>
                  <a:pt x="684" y="543"/>
                </a:lnTo>
                <a:lnTo>
                  <a:pt x="687" y="538"/>
                </a:lnTo>
                <a:lnTo>
                  <a:pt x="691" y="534"/>
                </a:lnTo>
                <a:lnTo>
                  <a:pt x="695" y="531"/>
                </a:lnTo>
                <a:lnTo>
                  <a:pt x="700" y="528"/>
                </a:lnTo>
                <a:lnTo>
                  <a:pt x="705" y="528"/>
                </a:lnTo>
                <a:lnTo>
                  <a:pt x="705" y="528"/>
                </a:lnTo>
                <a:lnTo>
                  <a:pt x="717" y="527"/>
                </a:lnTo>
                <a:lnTo>
                  <a:pt x="743" y="523"/>
                </a:lnTo>
                <a:lnTo>
                  <a:pt x="776" y="516"/>
                </a:lnTo>
                <a:lnTo>
                  <a:pt x="813" y="507"/>
                </a:lnTo>
                <a:lnTo>
                  <a:pt x="851" y="496"/>
                </a:lnTo>
                <a:lnTo>
                  <a:pt x="884" y="484"/>
                </a:lnTo>
                <a:lnTo>
                  <a:pt x="898" y="478"/>
                </a:lnTo>
                <a:lnTo>
                  <a:pt x="909" y="471"/>
                </a:lnTo>
                <a:lnTo>
                  <a:pt x="918" y="466"/>
                </a:lnTo>
                <a:lnTo>
                  <a:pt x="924" y="459"/>
                </a:lnTo>
                <a:lnTo>
                  <a:pt x="924" y="459"/>
                </a:lnTo>
                <a:lnTo>
                  <a:pt x="928" y="452"/>
                </a:lnTo>
                <a:lnTo>
                  <a:pt x="930" y="443"/>
                </a:lnTo>
                <a:lnTo>
                  <a:pt x="936" y="422"/>
                </a:lnTo>
                <a:lnTo>
                  <a:pt x="941" y="396"/>
                </a:lnTo>
                <a:lnTo>
                  <a:pt x="945" y="369"/>
                </a:lnTo>
                <a:lnTo>
                  <a:pt x="949" y="343"/>
                </a:lnTo>
                <a:lnTo>
                  <a:pt x="950" y="319"/>
                </a:lnTo>
                <a:lnTo>
                  <a:pt x="952" y="297"/>
                </a:lnTo>
                <a:lnTo>
                  <a:pt x="950" y="283"/>
                </a:lnTo>
                <a:lnTo>
                  <a:pt x="950" y="283"/>
                </a:lnTo>
                <a:lnTo>
                  <a:pt x="950" y="272"/>
                </a:lnTo>
                <a:lnTo>
                  <a:pt x="952" y="264"/>
                </a:lnTo>
                <a:lnTo>
                  <a:pt x="954" y="257"/>
                </a:lnTo>
                <a:lnTo>
                  <a:pt x="958" y="252"/>
                </a:lnTo>
                <a:lnTo>
                  <a:pt x="961" y="247"/>
                </a:lnTo>
                <a:lnTo>
                  <a:pt x="962" y="241"/>
                </a:lnTo>
                <a:lnTo>
                  <a:pt x="961" y="236"/>
                </a:lnTo>
                <a:lnTo>
                  <a:pt x="956" y="229"/>
                </a:lnTo>
                <a:lnTo>
                  <a:pt x="956" y="229"/>
                </a:lnTo>
                <a:lnTo>
                  <a:pt x="948" y="223"/>
                </a:lnTo>
                <a:lnTo>
                  <a:pt x="940" y="215"/>
                </a:lnTo>
                <a:lnTo>
                  <a:pt x="920" y="203"/>
                </a:lnTo>
                <a:lnTo>
                  <a:pt x="904" y="195"/>
                </a:lnTo>
                <a:lnTo>
                  <a:pt x="897" y="192"/>
                </a:lnTo>
                <a:lnTo>
                  <a:pt x="897" y="192"/>
                </a:lnTo>
                <a:lnTo>
                  <a:pt x="897" y="179"/>
                </a:lnTo>
                <a:lnTo>
                  <a:pt x="897" y="149"/>
                </a:lnTo>
                <a:lnTo>
                  <a:pt x="897" y="132"/>
                </a:lnTo>
                <a:lnTo>
                  <a:pt x="894" y="116"/>
                </a:lnTo>
                <a:lnTo>
                  <a:pt x="892" y="101"/>
                </a:lnTo>
                <a:lnTo>
                  <a:pt x="889" y="95"/>
                </a:lnTo>
                <a:lnTo>
                  <a:pt x="886" y="91"/>
                </a:lnTo>
                <a:lnTo>
                  <a:pt x="886" y="91"/>
                </a:lnTo>
                <a:lnTo>
                  <a:pt x="853" y="47"/>
                </a:lnTo>
                <a:lnTo>
                  <a:pt x="837" y="25"/>
                </a:lnTo>
                <a:lnTo>
                  <a:pt x="828" y="16"/>
                </a:lnTo>
                <a:lnTo>
                  <a:pt x="828" y="16"/>
                </a:lnTo>
                <a:lnTo>
                  <a:pt x="827" y="16"/>
                </a:lnTo>
                <a:lnTo>
                  <a:pt x="825" y="16"/>
                </a:lnTo>
                <a:lnTo>
                  <a:pt x="824" y="20"/>
                </a:lnTo>
                <a:lnTo>
                  <a:pt x="823" y="27"/>
                </a:lnTo>
                <a:lnTo>
                  <a:pt x="823" y="27"/>
                </a:lnTo>
                <a:lnTo>
                  <a:pt x="812" y="13"/>
                </a:lnTo>
                <a:lnTo>
                  <a:pt x="803" y="4"/>
                </a:lnTo>
                <a:lnTo>
                  <a:pt x="799" y="1"/>
                </a:lnTo>
                <a:lnTo>
                  <a:pt x="796" y="0"/>
                </a:lnTo>
                <a:lnTo>
                  <a:pt x="796" y="0"/>
                </a:lnTo>
                <a:close/>
                <a:moveTo>
                  <a:pt x="167" y="550"/>
                </a:moveTo>
                <a:lnTo>
                  <a:pt x="173" y="539"/>
                </a:lnTo>
                <a:lnTo>
                  <a:pt x="173" y="539"/>
                </a:lnTo>
                <a:lnTo>
                  <a:pt x="175" y="542"/>
                </a:lnTo>
                <a:lnTo>
                  <a:pt x="183" y="550"/>
                </a:lnTo>
                <a:lnTo>
                  <a:pt x="183" y="550"/>
                </a:lnTo>
                <a:lnTo>
                  <a:pt x="189" y="556"/>
                </a:lnTo>
                <a:lnTo>
                  <a:pt x="194" y="564"/>
                </a:lnTo>
                <a:lnTo>
                  <a:pt x="199" y="576"/>
                </a:lnTo>
                <a:lnTo>
                  <a:pt x="205" y="566"/>
                </a:lnTo>
                <a:lnTo>
                  <a:pt x="205" y="566"/>
                </a:lnTo>
                <a:lnTo>
                  <a:pt x="209" y="568"/>
                </a:lnTo>
                <a:lnTo>
                  <a:pt x="211" y="570"/>
                </a:lnTo>
                <a:lnTo>
                  <a:pt x="215" y="571"/>
                </a:lnTo>
                <a:lnTo>
                  <a:pt x="215" y="571"/>
                </a:lnTo>
                <a:lnTo>
                  <a:pt x="219" y="572"/>
                </a:lnTo>
                <a:lnTo>
                  <a:pt x="225" y="574"/>
                </a:lnTo>
                <a:lnTo>
                  <a:pt x="231" y="575"/>
                </a:lnTo>
                <a:lnTo>
                  <a:pt x="242" y="576"/>
                </a:lnTo>
                <a:lnTo>
                  <a:pt x="242" y="576"/>
                </a:lnTo>
                <a:lnTo>
                  <a:pt x="253" y="575"/>
                </a:lnTo>
                <a:lnTo>
                  <a:pt x="259" y="574"/>
                </a:lnTo>
                <a:lnTo>
                  <a:pt x="262" y="572"/>
                </a:lnTo>
                <a:lnTo>
                  <a:pt x="263" y="571"/>
                </a:lnTo>
                <a:lnTo>
                  <a:pt x="263" y="571"/>
                </a:lnTo>
                <a:lnTo>
                  <a:pt x="258" y="592"/>
                </a:lnTo>
                <a:lnTo>
                  <a:pt x="258" y="592"/>
                </a:lnTo>
                <a:lnTo>
                  <a:pt x="253" y="608"/>
                </a:lnTo>
                <a:lnTo>
                  <a:pt x="250" y="615"/>
                </a:lnTo>
                <a:lnTo>
                  <a:pt x="247" y="619"/>
                </a:lnTo>
                <a:lnTo>
                  <a:pt x="247" y="619"/>
                </a:lnTo>
                <a:lnTo>
                  <a:pt x="237" y="636"/>
                </a:lnTo>
                <a:lnTo>
                  <a:pt x="229" y="650"/>
                </a:lnTo>
                <a:lnTo>
                  <a:pt x="221" y="662"/>
                </a:lnTo>
                <a:lnTo>
                  <a:pt x="221" y="662"/>
                </a:lnTo>
                <a:lnTo>
                  <a:pt x="211" y="671"/>
                </a:lnTo>
                <a:lnTo>
                  <a:pt x="199" y="680"/>
                </a:lnTo>
                <a:lnTo>
                  <a:pt x="186" y="688"/>
                </a:lnTo>
                <a:lnTo>
                  <a:pt x="173" y="694"/>
                </a:lnTo>
                <a:lnTo>
                  <a:pt x="173" y="694"/>
                </a:lnTo>
                <a:lnTo>
                  <a:pt x="166" y="698"/>
                </a:lnTo>
                <a:lnTo>
                  <a:pt x="158" y="703"/>
                </a:lnTo>
                <a:lnTo>
                  <a:pt x="141" y="719"/>
                </a:lnTo>
                <a:lnTo>
                  <a:pt x="120" y="742"/>
                </a:lnTo>
                <a:lnTo>
                  <a:pt x="125" y="694"/>
                </a:lnTo>
                <a:lnTo>
                  <a:pt x="125" y="694"/>
                </a:lnTo>
                <a:lnTo>
                  <a:pt x="126" y="678"/>
                </a:lnTo>
                <a:lnTo>
                  <a:pt x="126" y="667"/>
                </a:lnTo>
                <a:lnTo>
                  <a:pt x="126" y="663"/>
                </a:lnTo>
                <a:lnTo>
                  <a:pt x="125" y="662"/>
                </a:lnTo>
                <a:lnTo>
                  <a:pt x="125" y="662"/>
                </a:lnTo>
                <a:lnTo>
                  <a:pt x="122" y="660"/>
                </a:lnTo>
                <a:lnTo>
                  <a:pt x="118" y="656"/>
                </a:lnTo>
                <a:lnTo>
                  <a:pt x="114" y="651"/>
                </a:lnTo>
                <a:lnTo>
                  <a:pt x="114" y="635"/>
                </a:lnTo>
                <a:lnTo>
                  <a:pt x="114" y="635"/>
                </a:lnTo>
                <a:lnTo>
                  <a:pt x="117" y="627"/>
                </a:lnTo>
                <a:lnTo>
                  <a:pt x="123" y="612"/>
                </a:lnTo>
                <a:lnTo>
                  <a:pt x="135" y="587"/>
                </a:lnTo>
                <a:lnTo>
                  <a:pt x="135" y="587"/>
                </a:lnTo>
                <a:lnTo>
                  <a:pt x="139" y="582"/>
                </a:lnTo>
                <a:lnTo>
                  <a:pt x="145" y="576"/>
                </a:lnTo>
                <a:lnTo>
                  <a:pt x="151" y="572"/>
                </a:lnTo>
                <a:lnTo>
                  <a:pt x="157" y="571"/>
                </a:lnTo>
                <a:lnTo>
                  <a:pt x="157" y="571"/>
                </a:lnTo>
                <a:lnTo>
                  <a:pt x="159" y="570"/>
                </a:lnTo>
                <a:lnTo>
                  <a:pt x="161" y="567"/>
                </a:lnTo>
                <a:lnTo>
                  <a:pt x="165" y="560"/>
                </a:lnTo>
                <a:lnTo>
                  <a:pt x="167" y="550"/>
                </a:lnTo>
                <a:lnTo>
                  <a:pt x="167" y="55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B0786FBB-56AB-4C55-1080-84F241C7A1E6}"/>
              </a:ext>
            </a:extLst>
          </p:cNvPr>
          <p:cNvSpPr>
            <a:spLocks/>
          </p:cNvSpPr>
          <p:nvPr/>
        </p:nvSpPr>
        <p:spPr bwMode="auto">
          <a:xfrm>
            <a:off x="4203492" y="799334"/>
            <a:ext cx="1569416" cy="2735506"/>
          </a:xfrm>
          <a:custGeom>
            <a:avLst/>
            <a:gdLst>
              <a:gd name="T0" fmla="*/ 180 w 1323"/>
              <a:gd name="T1" fmla="*/ 1064 h 2306"/>
              <a:gd name="T2" fmla="*/ 0 w 1323"/>
              <a:gd name="T3" fmla="*/ 1229 h 2306"/>
              <a:gd name="T4" fmla="*/ 58 w 1323"/>
              <a:gd name="T5" fmla="*/ 1699 h 2306"/>
              <a:gd name="T6" fmla="*/ 77 w 1323"/>
              <a:gd name="T7" fmla="*/ 1895 h 2306"/>
              <a:gd name="T8" fmla="*/ 160 w 1323"/>
              <a:gd name="T9" fmla="*/ 1907 h 2306"/>
              <a:gd name="T10" fmla="*/ 176 w 1323"/>
              <a:gd name="T11" fmla="*/ 1699 h 2306"/>
              <a:gd name="T12" fmla="*/ 227 w 1323"/>
              <a:gd name="T13" fmla="*/ 1343 h 2306"/>
              <a:gd name="T14" fmla="*/ 387 w 1323"/>
              <a:gd name="T15" fmla="*/ 1277 h 2306"/>
              <a:gd name="T16" fmla="*/ 451 w 1323"/>
              <a:gd name="T17" fmla="*/ 1511 h 2306"/>
              <a:gd name="T18" fmla="*/ 453 w 1323"/>
              <a:gd name="T19" fmla="*/ 2094 h 2306"/>
              <a:gd name="T20" fmla="*/ 397 w 1323"/>
              <a:gd name="T21" fmla="*/ 2244 h 2306"/>
              <a:gd name="T22" fmla="*/ 422 w 1323"/>
              <a:gd name="T23" fmla="*/ 2306 h 2306"/>
              <a:gd name="T24" fmla="*/ 546 w 1323"/>
              <a:gd name="T25" fmla="*/ 2248 h 2306"/>
              <a:gd name="T26" fmla="*/ 612 w 1323"/>
              <a:gd name="T27" fmla="*/ 2115 h 2306"/>
              <a:gd name="T28" fmla="*/ 698 w 1323"/>
              <a:gd name="T29" fmla="*/ 1560 h 2306"/>
              <a:gd name="T30" fmla="*/ 733 w 1323"/>
              <a:gd name="T31" fmla="*/ 1100 h 2306"/>
              <a:gd name="T32" fmla="*/ 920 w 1323"/>
              <a:gd name="T33" fmla="*/ 801 h 2306"/>
              <a:gd name="T34" fmla="*/ 1137 w 1323"/>
              <a:gd name="T35" fmla="*/ 772 h 2306"/>
              <a:gd name="T36" fmla="*/ 1279 w 1323"/>
              <a:gd name="T37" fmla="*/ 568 h 2306"/>
              <a:gd name="T38" fmla="*/ 1273 w 1323"/>
              <a:gd name="T39" fmla="*/ 504 h 2306"/>
              <a:gd name="T40" fmla="*/ 1323 w 1323"/>
              <a:gd name="T41" fmla="*/ 350 h 2306"/>
              <a:gd name="T42" fmla="*/ 1306 w 1323"/>
              <a:gd name="T43" fmla="*/ 296 h 2306"/>
              <a:gd name="T44" fmla="*/ 1291 w 1323"/>
              <a:gd name="T45" fmla="*/ 290 h 2306"/>
              <a:gd name="T46" fmla="*/ 1267 w 1323"/>
              <a:gd name="T47" fmla="*/ 329 h 2306"/>
              <a:gd name="T48" fmla="*/ 1241 w 1323"/>
              <a:gd name="T49" fmla="*/ 290 h 2306"/>
              <a:gd name="T50" fmla="*/ 1220 w 1323"/>
              <a:gd name="T51" fmla="*/ 370 h 2306"/>
              <a:gd name="T52" fmla="*/ 1188 w 1323"/>
              <a:gd name="T53" fmla="*/ 338 h 2306"/>
              <a:gd name="T54" fmla="*/ 1182 w 1323"/>
              <a:gd name="T55" fmla="*/ 379 h 2306"/>
              <a:gd name="T56" fmla="*/ 1165 w 1323"/>
              <a:gd name="T57" fmla="*/ 503 h 2306"/>
              <a:gd name="T58" fmla="*/ 1093 w 1323"/>
              <a:gd name="T59" fmla="*/ 644 h 2306"/>
              <a:gd name="T60" fmla="*/ 1050 w 1323"/>
              <a:gd name="T61" fmla="*/ 624 h 2306"/>
              <a:gd name="T62" fmla="*/ 888 w 1323"/>
              <a:gd name="T63" fmla="*/ 520 h 2306"/>
              <a:gd name="T64" fmla="*/ 815 w 1323"/>
              <a:gd name="T65" fmla="*/ 476 h 2306"/>
              <a:gd name="T66" fmla="*/ 829 w 1323"/>
              <a:gd name="T67" fmla="*/ 419 h 2306"/>
              <a:gd name="T68" fmla="*/ 867 w 1323"/>
              <a:gd name="T69" fmla="*/ 401 h 2306"/>
              <a:gd name="T70" fmla="*/ 919 w 1323"/>
              <a:gd name="T71" fmla="*/ 278 h 2306"/>
              <a:gd name="T72" fmla="*/ 879 w 1323"/>
              <a:gd name="T73" fmla="*/ 168 h 2306"/>
              <a:gd name="T74" fmla="*/ 751 w 1323"/>
              <a:gd name="T75" fmla="*/ 146 h 2306"/>
              <a:gd name="T76" fmla="*/ 708 w 1323"/>
              <a:gd name="T77" fmla="*/ 189 h 2306"/>
              <a:gd name="T78" fmla="*/ 644 w 1323"/>
              <a:gd name="T79" fmla="*/ 280 h 2306"/>
              <a:gd name="T80" fmla="*/ 643 w 1323"/>
              <a:gd name="T81" fmla="*/ 329 h 2306"/>
              <a:gd name="T82" fmla="*/ 639 w 1323"/>
              <a:gd name="T83" fmla="*/ 360 h 2306"/>
              <a:gd name="T84" fmla="*/ 628 w 1323"/>
              <a:gd name="T85" fmla="*/ 392 h 2306"/>
              <a:gd name="T86" fmla="*/ 558 w 1323"/>
              <a:gd name="T87" fmla="*/ 399 h 2306"/>
              <a:gd name="T88" fmla="*/ 463 w 1323"/>
              <a:gd name="T89" fmla="*/ 341 h 2306"/>
              <a:gd name="T90" fmla="*/ 468 w 1323"/>
              <a:gd name="T91" fmla="*/ 308 h 2306"/>
              <a:gd name="T92" fmla="*/ 570 w 1323"/>
              <a:gd name="T93" fmla="*/ 230 h 2306"/>
              <a:gd name="T94" fmla="*/ 614 w 1323"/>
              <a:gd name="T95" fmla="*/ 181 h 2306"/>
              <a:gd name="T96" fmla="*/ 708 w 1323"/>
              <a:gd name="T97" fmla="*/ 161 h 2306"/>
              <a:gd name="T98" fmla="*/ 676 w 1323"/>
              <a:gd name="T99" fmla="*/ 130 h 2306"/>
              <a:gd name="T100" fmla="*/ 747 w 1323"/>
              <a:gd name="T101" fmla="*/ 77 h 2306"/>
              <a:gd name="T102" fmla="*/ 731 w 1323"/>
              <a:gd name="T103" fmla="*/ 57 h 2306"/>
              <a:gd name="T104" fmla="*/ 708 w 1323"/>
              <a:gd name="T105" fmla="*/ 42 h 2306"/>
              <a:gd name="T106" fmla="*/ 698 w 1323"/>
              <a:gd name="T107" fmla="*/ 24 h 2306"/>
              <a:gd name="T108" fmla="*/ 676 w 1323"/>
              <a:gd name="T109" fmla="*/ 8 h 2306"/>
              <a:gd name="T110" fmla="*/ 554 w 1323"/>
              <a:gd name="T111" fmla="*/ 93 h 2306"/>
              <a:gd name="T112" fmla="*/ 431 w 1323"/>
              <a:gd name="T113" fmla="*/ 194 h 2306"/>
              <a:gd name="T114" fmla="*/ 329 w 1323"/>
              <a:gd name="T115" fmla="*/ 340 h 2306"/>
              <a:gd name="T116" fmla="*/ 451 w 1323"/>
              <a:gd name="T117" fmla="*/ 603 h 2306"/>
              <a:gd name="T118" fmla="*/ 425 w 1323"/>
              <a:gd name="T119" fmla="*/ 721 h 2306"/>
              <a:gd name="T120" fmla="*/ 409 w 1323"/>
              <a:gd name="T121" fmla="*/ 788 h 2306"/>
              <a:gd name="T122" fmla="*/ 394 w 1323"/>
              <a:gd name="T123" fmla="*/ 856 h 2306"/>
              <a:gd name="T124" fmla="*/ 395 w 1323"/>
              <a:gd name="T125" fmla="*/ 888 h 2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23" h="2306">
                <a:moveTo>
                  <a:pt x="394" y="899"/>
                </a:moveTo>
                <a:lnTo>
                  <a:pt x="394" y="899"/>
                </a:lnTo>
                <a:lnTo>
                  <a:pt x="386" y="911"/>
                </a:lnTo>
                <a:lnTo>
                  <a:pt x="363" y="939"/>
                </a:lnTo>
                <a:lnTo>
                  <a:pt x="337" y="972"/>
                </a:lnTo>
                <a:lnTo>
                  <a:pt x="322" y="988"/>
                </a:lnTo>
                <a:lnTo>
                  <a:pt x="309" y="1000"/>
                </a:lnTo>
                <a:lnTo>
                  <a:pt x="309" y="1000"/>
                </a:lnTo>
                <a:lnTo>
                  <a:pt x="301" y="1005"/>
                </a:lnTo>
                <a:lnTo>
                  <a:pt x="289" y="1012"/>
                </a:lnTo>
                <a:lnTo>
                  <a:pt x="258" y="1028"/>
                </a:lnTo>
                <a:lnTo>
                  <a:pt x="180" y="1064"/>
                </a:lnTo>
                <a:lnTo>
                  <a:pt x="138" y="1083"/>
                </a:lnTo>
                <a:lnTo>
                  <a:pt x="102" y="1101"/>
                </a:lnTo>
                <a:lnTo>
                  <a:pt x="74" y="1116"/>
                </a:lnTo>
                <a:lnTo>
                  <a:pt x="64" y="1123"/>
                </a:lnTo>
                <a:lnTo>
                  <a:pt x="58" y="1128"/>
                </a:lnTo>
                <a:lnTo>
                  <a:pt x="58" y="1128"/>
                </a:lnTo>
                <a:lnTo>
                  <a:pt x="40" y="1152"/>
                </a:lnTo>
                <a:lnTo>
                  <a:pt x="21" y="1180"/>
                </a:lnTo>
                <a:lnTo>
                  <a:pt x="12" y="1195"/>
                </a:lnTo>
                <a:lnTo>
                  <a:pt x="5" y="1209"/>
                </a:lnTo>
                <a:lnTo>
                  <a:pt x="1" y="1223"/>
                </a:lnTo>
                <a:lnTo>
                  <a:pt x="0" y="1229"/>
                </a:lnTo>
                <a:lnTo>
                  <a:pt x="0" y="1235"/>
                </a:lnTo>
                <a:lnTo>
                  <a:pt x="0" y="1235"/>
                </a:lnTo>
                <a:lnTo>
                  <a:pt x="6" y="1289"/>
                </a:lnTo>
                <a:lnTo>
                  <a:pt x="20" y="1380"/>
                </a:lnTo>
                <a:lnTo>
                  <a:pt x="32" y="1471"/>
                </a:lnTo>
                <a:lnTo>
                  <a:pt x="36" y="1504"/>
                </a:lnTo>
                <a:lnTo>
                  <a:pt x="37" y="1523"/>
                </a:lnTo>
                <a:lnTo>
                  <a:pt x="37" y="1523"/>
                </a:lnTo>
                <a:lnTo>
                  <a:pt x="37" y="1560"/>
                </a:lnTo>
                <a:lnTo>
                  <a:pt x="40" y="1615"/>
                </a:lnTo>
                <a:lnTo>
                  <a:pt x="42" y="1688"/>
                </a:lnTo>
                <a:lnTo>
                  <a:pt x="58" y="1699"/>
                </a:lnTo>
                <a:lnTo>
                  <a:pt x="58" y="1699"/>
                </a:lnTo>
                <a:lnTo>
                  <a:pt x="56" y="1724"/>
                </a:lnTo>
                <a:lnTo>
                  <a:pt x="54" y="1748"/>
                </a:lnTo>
                <a:lnTo>
                  <a:pt x="53" y="1774"/>
                </a:lnTo>
                <a:lnTo>
                  <a:pt x="53" y="1774"/>
                </a:lnTo>
                <a:lnTo>
                  <a:pt x="53" y="1790"/>
                </a:lnTo>
                <a:lnTo>
                  <a:pt x="56" y="1810"/>
                </a:lnTo>
                <a:lnTo>
                  <a:pt x="58" y="1832"/>
                </a:lnTo>
                <a:lnTo>
                  <a:pt x="62" y="1855"/>
                </a:lnTo>
                <a:lnTo>
                  <a:pt x="69" y="1878"/>
                </a:lnTo>
                <a:lnTo>
                  <a:pt x="73" y="1887"/>
                </a:lnTo>
                <a:lnTo>
                  <a:pt x="77" y="1895"/>
                </a:lnTo>
                <a:lnTo>
                  <a:pt x="82" y="1903"/>
                </a:lnTo>
                <a:lnTo>
                  <a:pt x="88" y="1908"/>
                </a:lnTo>
                <a:lnTo>
                  <a:pt x="94" y="1911"/>
                </a:lnTo>
                <a:lnTo>
                  <a:pt x="101" y="1912"/>
                </a:lnTo>
                <a:lnTo>
                  <a:pt x="101" y="1912"/>
                </a:lnTo>
                <a:lnTo>
                  <a:pt x="114" y="1912"/>
                </a:lnTo>
                <a:lnTo>
                  <a:pt x="125" y="1914"/>
                </a:lnTo>
                <a:lnTo>
                  <a:pt x="142" y="1915"/>
                </a:lnTo>
                <a:lnTo>
                  <a:pt x="148" y="1916"/>
                </a:lnTo>
                <a:lnTo>
                  <a:pt x="153" y="1915"/>
                </a:lnTo>
                <a:lnTo>
                  <a:pt x="157" y="1912"/>
                </a:lnTo>
                <a:lnTo>
                  <a:pt x="160" y="1907"/>
                </a:lnTo>
                <a:lnTo>
                  <a:pt x="160" y="1907"/>
                </a:lnTo>
                <a:lnTo>
                  <a:pt x="162" y="1899"/>
                </a:lnTo>
                <a:lnTo>
                  <a:pt x="164" y="1888"/>
                </a:lnTo>
                <a:lnTo>
                  <a:pt x="165" y="1863"/>
                </a:lnTo>
                <a:lnTo>
                  <a:pt x="166" y="1836"/>
                </a:lnTo>
                <a:lnTo>
                  <a:pt x="165" y="1816"/>
                </a:lnTo>
                <a:lnTo>
                  <a:pt x="165" y="1816"/>
                </a:lnTo>
                <a:lnTo>
                  <a:pt x="164" y="1782"/>
                </a:lnTo>
                <a:lnTo>
                  <a:pt x="164" y="1767"/>
                </a:lnTo>
                <a:lnTo>
                  <a:pt x="165" y="1758"/>
                </a:lnTo>
                <a:lnTo>
                  <a:pt x="165" y="1758"/>
                </a:lnTo>
                <a:lnTo>
                  <a:pt x="176" y="1699"/>
                </a:lnTo>
                <a:lnTo>
                  <a:pt x="202" y="1688"/>
                </a:lnTo>
                <a:lnTo>
                  <a:pt x="202" y="1688"/>
                </a:lnTo>
                <a:lnTo>
                  <a:pt x="213" y="1574"/>
                </a:lnTo>
                <a:lnTo>
                  <a:pt x="221" y="1488"/>
                </a:lnTo>
                <a:lnTo>
                  <a:pt x="223" y="1437"/>
                </a:lnTo>
                <a:lnTo>
                  <a:pt x="223" y="1437"/>
                </a:lnTo>
                <a:lnTo>
                  <a:pt x="222" y="1411"/>
                </a:lnTo>
                <a:lnTo>
                  <a:pt x="221" y="1380"/>
                </a:lnTo>
                <a:lnTo>
                  <a:pt x="221" y="1365"/>
                </a:lnTo>
                <a:lnTo>
                  <a:pt x="223" y="1352"/>
                </a:lnTo>
                <a:lnTo>
                  <a:pt x="225" y="1347"/>
                </a:lnTo>
                <a:lnTo>
                  <a:pt x="227" y="1343"/>
                </a:lnTo>
                <a:lnTo>
                  <a:pt x="230" y="1339"/>
                </a:lnTo>
                <a:lnTo>
                  <a:pt x="234" y="1336"/>
                </a:lnTo>
                <a:lnTo>
                  <a:pt x="234" y="1336"/>
                </a:lnTo>
                <a:lnTo>
                  <a:pt x="266" y="1317"/>
                </a:lnTo>
                <a:lnTo>
                  <a:pt x="290" y="1304"/>
                </a:lnTo>
                <a:lnTo>
                  <a:pt x="317" y="1292"/>
                </a:lnTo>
                <a:lnTo>
                  <a:pt x="331" y="1285"/>
                </a:lnTo>
                <a:lnTo>
                  <a:pt x="345" y="1281"/>
                </a:lnTo>
                <a:lnTo>
                  <a:pt x="357" y="1277"/>
                </a:lnTo>
                <a:lnTo>
                  <a:pt x="369" y="1275"/>
                </a:lnTo>
                <a:lnTo>
                  <a:pt x="378" y="1275"/>
                </a:lnTo>
                <a:lnTo>
                  <a:pt x="387" y="1277"/>
                </a:lnTo>
                <a:lnTo>
                  <a:pt x="391" y="1279"/>
                </a:lnTo>
                <a:lnTo>
                  <a:pt x="394" y="1281"/>
                </a:lnTo>
                <a:lnTo>
                  <a:pt x="397" y="1284"/>
                </a:lnTo>
                <a:lnTo>
                  <a:pt x="399" y="1288"/>
                </a:lnTo>
                <a:lnTo>
                  <a:pt x="399" y="1288"/>
                </a:lnTo>
                <a:lnTo>
                  <a:pt x="407" y="1309"/>
                </a:lnTo>
                <a:lnTo>
                  <a:pt x="415" y="1339"/>
                </a:lnTo>
                <a:lnTo>
                  <a:pt x="425" y="1372"/>
                </a:lnTo>
                <a:lnTo>
                  <a:pt x="434" y="1408"/>
                </a:lnTo>
                <a:lnTo>
                  <a:pt x="441" y="1445"/>
                </a:lnTo>
                <a:lnTo>
                  <a:pt x="447" y="1480"/>
                </a:lnTo>
                <a:lnTo>
                  <a:pt x="451" y="1511"/>
                </a:lnTo>
                <a:lnTo>
                  <a:pt x="453" y="1534"/>
                </a:lnTo>
                <a:lnTo>
                  <a:pt x="453" y="1534"/>
                </a:lnTo>
                <a:lnTo>
                  <a:pt x="451" y="1775"/>
                </a:lnTo>
                <a:lnTo>
                  <a:pt x="450" y="1920"/>
                </a:lnTo>
                <a:lnTo>
                  <a:pt x="451" y="1970"/>
                </a:lnTo>
                <a:lnTo>
                  <a:pt x="453" y="1992"/>
                </a:lnTo>
                <a:lnTo>
                  <a:pt x="453" y="1992"/>
                </a:lnTo>
                <a:lnTo>
                  <a:pt x="454" y="2002"/>
                </a:lnTo>
                <a:lnTo>
                  <a:pt x="455" y="2015"/>
                </a:lnTo>
                <a:lnTo>
                  <a:pt x="455" y="2050"/>
                </a:lnTo>
                <a:lnTo>
                  <a:pt x="453" y="2094"/>
                </a:lnTo>
                <a:lnTo>
                  <a:pt x="453" y="2094"/>
                </a:lnTo>
                <a:lnTo>
                  <a:pt x="455" y="2098"/>
                </a:lnTo>
                <a:lnTo>
                  <a:pt x="457" y="2102"/>
                </a:lnTo>
                <a:lnTo>
                  <a:pt x="458" y="2104"/>
                </a:lnTo>
                <a:lnTo>
                  <a:pt x="458" y="2104"/>
                </a:lnTo>
                <a:lnTo>
                  <a:pt x="453" y="2120"/>
                </a:lnTo>
                <a:lnTo>
                  <a:pt x="441" y="2155"/>
                </a:lnTo>
                <a:lnTo>
                  <a:pt x="427" y="2192"/>
                </a:lnTo>
                <a:lnTo>
                  <a:pt x="421" y="2207"/>
                </a:lnTo>
                <a:lnTo>
                  <a:pt x="415" y="2216"/>
                </a:lnTo>
                <a:lnTo>
                  <a:pt x="415" y="2216"/>
                </a:lnTo>
                <a:lnTo>
                  <a:pt x="403" y="2234"/>
                </a:lnTo>
                <a:lnTo>
                  <a:pt x="397" y="2244"/>
                </a:lnTo>
                <a:lnTo>
                  <a:pt x="390" y="2255"/>
                </a:lnTo>
                <a:lnTo>
                  <a:pt x="385" y="2266"/>
                </a:lnTo>
                <a:lnTo>
                  <a:pt x="383" y="2276"/>
                </a:lnTo>
                <a:lnTo>
                  <a:pt x="383" y="2280"/>
                </a:lnTo>
                <a:lnTo>
                  <a:pt x="383" y="2284"/>
                </a:lnTo>
                <a:lnTo>
                  <a:pt x="386" y="2288"/>
                </a:lnTo>
                <a:lnTo>
                  <a:pt x="389" y="2291"/>
                </a:lnTo>
                <a:lnTo>
                  <a:pt x="389" y="2291"/>
                </a:lnTo>
                <a:lnTo>
                  <a:pt x="397" y="2296"/>
                </a:lnTo>
                <a:lnTo>
                  <a:pt x="405" y="2300"/>
                </a:lnTo>
                <a:lnTo>
                  <a:pt x="413" y="2303"/>
                </a:lnTo>
                <a:lnTo>
                  <a:pt x="422" y="2306"/>
                </a:lnTo>
                <a:lnTo>
                  <a:pt x="430" y="2306"/>
                </a:lnTo>
                <a:lnTo>
                  <a:pt x="439" y="2306"/>
                </a:lnTo>
                <a:lnTo>
                  <a:pt x="449" y="2304"/>
                </a:lnTo>
                <a:lnTo>
                  <a:pt x="458" y="2302"/>
                </a:lnTo>
                <a:lnTo>
                  <a:pt x="458" y="2302"/>
                </a:lnTo>
                <a:lnTo>
                  <a:pt x="480" y="2292"/>
                </a:lnTo>
                <a:lnTo>
                  <a:pt x="495" y="2286"/>
                </a:lnTo>
                <a:lnTo>
                  <a:pt x="508" y="2279"/>
                </a:lnTo>
                <a:lnTo>
                  <a:pt x="522" y="2271"/>
                </a:lnTo>
                <a:lnTo>
                  <a:pt x="534" y="2262"/>
                </a:lnTo>
                <a:lnTo>
                  <a:pt x="543" y="2252"/>
                </a:lnTo>
                <a:lnTo>
                  <a:pt x="546" y="2248"/>
                </a:lnTo>
                <a:lnTo>
                  <a:pt x="548" y="2243"/>
                </a:lnTo>
                <a:lnTo>
                  <a:pt x="548" y="2243"/>
                </a:lnTo>
                <a:lnTo>
                  <a:pt x="559" y="2219"/>
                </a:lnTo>
                <a:lnTo>
                  <a:pt x="572" y="2191"/>
                </a:lnTo>
                <a:lnTo>
                  <a:pt x="587" y="2167"/>
                </a:lnTo>
                <a:lnTo>
                  <a:pt x="592" y="2158"/>
                </a:lnTo>
                <a:lnTo>
                  <a:pt x="596" y="2152"/>
                </a:lnTo>
                <a:lnTo>
                  <a:pt x="596" y="2152"/>
                </a:lnTo>
                <a:lnTo>
                  <a:pt x="599" y="2148"/>
                </a:lnTo>
                <a:lnTo>
                  <a:pt x="603" y="2143"/>
                </a:lnTo>
                <a:lnTo>
                  <a:pt x="608" y="2130"/>
                </a:lnTo>
                <a:lnTo>
                  <a:pt x="612" y="2115"/>
                </a:lnTo>
                <a:lnTo>
                  <a:pt x="612" y="2115"/>
                </a:lnTo>
                <a:lnTo>
                  <a:pt x="620" y="2110"/>
                </a:lnTo>
                <a:lnTo>
                  <a:pt x="626" y="2104"/>
                </a:lnTo>
                <a:lnTo>
                  <a:pt x="628" y="2099"/>
                </a:lnTo>
                <a:lnTo>
                  <a:pt x="628" y="2099"/>
                </a:lnTo>
                <a:lnTo>
                  <a:pt x="638" y="2019"/>
                </a:lnTo>
                <a:lnTo>
                  <a:pt x="656" y="1846"/>
                </a:lnTo>
                <a:lnTo>
                  <a:pt x="667" y="1751"/>
                </a:lnTo>
                <a:lnTo>
                  <a:pt x="679" y="1664"/>
                </a:lnTo>
                <a:lnTo>
                  <a:pt x="690" y="1598"/>
                </a:lnTo>
                <a:lnTo>
                  <a:pt x="694" y="1575"/>
                </a:lnTo>
                <a:lnTo>
                  <a:pt x="698" y="1560"/>
                </a:lnTo>
                <a:lnTo>
                  <a:pt x="698" y="1560"/>
                </a:lnTo>
                <a:lnTo>
                  <a:pt x="702" y="1550"/>
                </a:lnTo>
                <a:lnTo>
                  <a:pt x="704" y="1534"/>
                </a:lnTo>
                <a:lnTo>
                  <a:pt x="712" y="1496"/>
                </a:lnTo>
                <a:lnTo>
                  <a:pt x="718" y="1449"/>
                </a:lnTo>
                <a:lnTo>
                  <a:pt x="724" y="1399"/>
                </a:lnTo>
                <a:lnTo>
                  <a:pt x="732" y="1307"/>
                </a:lnTo>
                <a:lnTo>
                  <a:pt x="735" y="1251"/>
                </a:lnTo>
                <a:lnTo>
                  <a:pt x="735" y="1251"/>
                </a:lnTo>
                <a:lnTo>
                  <a:pt x="733" y="1163"/>
                </a:lnTo>
                <a:lnTo>
                  <a:pt x="732" y="1116"/>
                </a:lnTo>
                <a:lnTo>
                  <a:pt x="733" y="1100"/>
                </a:lnTo>
                <a:lnTo>
                  <a:pt x="735" y="1091"/>
                </a:lnTo>
                <a:lnTo>
                  <a:pt x="735" y="1091"/>
                </a:lnTo>
                <a:lnTo>
                  <a:pt x="767" y="1011"/>
                </a:lnTo>
                <a:lnTo>
                  <a:pt x="767" y="1011"/>
                </a:lnTo>
                <a:lnTo>
                  <a:pt x="811" y="953"/>
                </a:lnTo>
                <a:lnTo>
                  <a:pt x="845" y="908"/>
                </a:lnTo>
                <a:lnTo>
                  <a:pt x="859" y="888"/>
                </a:lnTo>
                <a:lnTo>
                  <a:pt x="868" y="872"/>
                </a:lnTo>
                <a:lnTo>
                  <a:pt x="868" y="872"/>
                </a:lnTo>
                <a:lnTo>
                  <a:pt x="877" y="857"/>
                </a:lnTo>
                <a:lnTo>
                  <a:pt x="889" y="840"/>
                </a:lnTo>
                <a:lnTo>
                  <a:pt x="920" y="801"/>
                </a:lnTo>
                <a:lnTo>
                  <a:pt x="959" y="755"/>
                </a:lnTo>
                <a:lnTo>
                  <a:pt x="959" y="755"/>
                </a:lnTo>
                <a:lnTo>
                  <a:pt x="980" y="763"/>
                </a:lnTo>
                <a:lnTo>
                  <a:pt x="1002" y="769"/>
                </a:lnTo>
                <a:lnTo>
                  <a:pt x="1030" y="776"/>
                </a:lnTo>
                <a:lnTo>
                  <a:pt x="1045" y="777"/>
                </a:lnTo>
                <a:lnTo>
                  <a:pt x="1061" y="780"/>
                </a:lnTo>
                <a:lnTo>
                  <a:pt x="1077" y="781"/>
                </a:lnTo>
                <a:lnTo>
                  <a:pt x="1093" y="781"/>
                </a:lnTo>
                <a:lnTo>
                  <a:pt x="1109" y="780"/>
                </a:lnTo>
                <a:lnTo>
                  <a:pt x="1124" y="776"/>
                </a:lnTo>
                <a:lnTo>
                  <a:pt x="1137" y="772"/>
                </a:lnTo>
                <a:lnTo>
                  <a:pt x="1150" y="765"/>
                </a:lnTo>
                <a:lnTo>
                  <a:pt x="1150" y="765"/>
                </a:lnTo>
                <a:lnTo>
                  <a:pt x="1162" y="756"/>
                </a:lnTo>
                <a:lnTo>
                  <a:pt x="1173" y="745"/>
                </a:lnTo>
                <a:lnTo>
                  <a:pt x="1185" y="733"/>
                </a:lnTo>
                <a:lnTo>
                  <a:pt x="1196" y="719"/>
                </a:lnTo>
                <a:lnTo>
                  <a:pt x="1206" y="704"/>
                </a:lnTo>
                <a:lnTo>
                  <a:pt x="1216" y="688"/>
                </a:lnTo>
                <a:lnTo>
                  <a:pt x="1233" y="656"/>
                </a:lnTo>
                <a:lnTo>
                  <a:pt x="1263" y="597"/>
                </a:lnTo>
                <a:lnTo>
                  <a:pt x="1274" y="575"/>
                </a:lnTo>
                <a:lnTo>
                  <a:pt x="1279" y="568"/>
                </a:lnTo>
                <a:lnTo>
                  <a:pt x="1283" y="563"/>
                </a:lnTo>
                <a:lnTo>
                  <a:pt x="1283" y="563"/>
                </a:lnTo>
                <a:lnTo>
                  <a:pt x="1286" y="559"/>
                </a:lnTo>
                <a:lnTo>
                  <a:pt x="1289" y="555"/>
                </a:lnTo>
                <a:lnTo>
                  <a:pt x="1290" y="549"/>
                </a:lnTo>
                <a:lnTo>
                  <a:pt x="1290" y="545"/>
                </a:lnTo>
                <a:lnTo>
                  <a:pt x="1289" y="536"/>
                </a:lnTo>
                <a:lnTo>
                  <a:pt x="1286" y="525"/>
                </a:lnTo>
                <a:lnTo>
                  <a:pt x="1281" y="517"/>
                </a:lnTo>
                <a:lnTo>
                  <a:pt x="1277" y="511"/>
                </a:lnTo>
                <a:lnTo>
                  <a:pt x="1273" y="504"/>
                </a:lnTo>
                <a:lnTo>
                  <a:pt x="1273" y="504"/>
                </a:lnTo>
                <a:lnTo>
                  <a:pt x="1281" y="492"/>
                </a:lnTo>
                <a:lnTo>
                  <a:pt x="1297" y="465"/>
                </a:lnTo>
                <a:lnTo>
                  <a:pt x="1306" y="448"/>
                </a:lnTo>
                <a:lnTo>
                  <a:pt x="1313" y="431"/>
                </a:lnTo>
                <a:lnTo>
                  <a:pt x="1318" y="416"/>
                </a:lnTo>
                <a:lnTo>
                  <a:pt x="1321" y="409"/>
                </a:lnTo>
                <a:lnTo>
                  <a:pt x="1321" y="403"/>
                </a:lnTo>
                <a:lnTo>
                  <a:pt x="1321" y="403"/>
                </a:lnTo>
                <a:lnTo>
                  <a:pt x="1322" y="381"/>
                </a:lnTo>
                <a:lnTo>
                  <a:pt x="1323" y="365"/>
                </a:lnTo>
                <a:lnTo>
                  <a:pt x="1323" y="354"/>
                </a:lnTo>
                <a:lnTo>
                  <a:pt x="1323" y="350"/>
                </a:lnTo>
                <a:lnTo>
                  <a:pt x="1321" y="349"/>
                </a:lnTo>
                <a:lnTo>
                  <a:pt x="1321" y="349"/>
                </a:lnTo>
                <a:lnTo>
                  <a:pt x="1317" y="348"/>
                </a:lnTo>
                <a:lnTo>
                  <a:pt x="1313" y="349"/>
                </a:lnTo>
                <a:lnTo>
                  <a:pt x="1310" y="349"/>
                </a:lnTo>
                <a:lnTo>
                  <a:pt x="1310" y="349"/>
                </a:lnTo>
                <a:lnTo>
                  <a:pt x="1313" y="322"/>
                </a:lnTo>
                <a:lnTo>
                  <a:pt x="1313" y="305"/>
                </a:lnTo>
                <a:lnTo>
                  <a:pt x="1311" y="298"/>
                </a:lnTo>
                <a:lnTo>
                  <a:pt x="1310" y="296"/>
                </a:lnTo>
                <a:lnTo>
                  <a:pt x="1310" y="296"/>
                </a:lnTo>
                <a:lnTo>
                  <a:pt x="1306" y="296"/>
                </a:lnTo>
                <a:lnTo>
                  <a:pt x="1303" y="297"/>
                </a:lnTo>
                <a:lnTo>
                  <a:pt x="1301" y="298"/>
                </a:lnTo>
                <a:lnTo>
                  <a:pt x="1299" y="301"/>
                </a:lnTo>
                <a:lnTo>
                  <a:pt x="1299" y="301"/>
                </a:lnTo>
                <a:lnTo>
                  <a:pt x="1294" y="330"/>
                </a:lnTo>
                <a:lnTo>
                  <a:pt x="1290" y="349"/>
                </a:lnTo>
                <a:lnTo>
                  <a:pt x="1289" y="354"/>
                </a:lnTo>
                <a:lnTo>
                  <a:pt x="1289" y="354"/>
                </a:lnTo>
                <a:lnTo>
                  <a:pt x="1289" y="354"/>
                </a:lnTo>
                <a:lnTo>
                  <a:pt x="1289" y="354"/>
                </a:lnTo>
                <a:lnTo>
                  <a:pt x="1290" y="314"/>
                </a:lnTo>
                <a:lnTo>
                  <a:pt x="1291" y="290"/>
                </a:lnTo>
                <a:lnTo>
                  <a:pt x="1290" y="282"/>
                </a:lnTo>
                <a:lnTo>
                  <a:pt x="1290" y="280"/>
                </a:lnTo>
                <a:lnTo>
                  <a:pt x="1289" y="280"/>
                </a:lnTo>
                <a:lnTo>
                  <a:pt x="1289" y="280"/>
                </a:lnTo>
                <a:lnTo>
                  <a:pt x="1286" y="280"/>
                </a:lnTo>
                <a:lnTo>
                  <a:pt x="1283" y="280"/>
                </a:lnTo>
                <a:lnTo>
                  <a:pt x="1282" y="280"/>
                </a:lnTo>
                <a:lnTo>
                  <a:pt x="1278" y="285"/>
                </a:lnTo>
                <a:lnTo>
                  <a:pt x="1278" y="285"/>
                </a:lnTo>
                <a:lnTo>
                  <a:pt x="1275" y="292"/>
                </a:lnTo>
                <a:lnTo>
                  <a:pt x="1273" y="301"/>
                </a:lnTo>
                <a:lnTo>
                  <a:pt x="1267" y="329"/>
                </a:lnTo>
                <a:lnTo>
                  <a:pt x="1262" y="353"/>
                </a:lnTo>
                <a:lnTo>
                  <a:pt x="1259" y="358"/>
                </a:lnTo>
                <a:lnTo>
                  <a:pt x="1258" y="360"/>
                </a:lnTo>
                <a:lnTo>
                  <a:pt x="1257" y="360"/>
                </a:lnTo>
                <a:lnTo>
                  <a:pt x="1257" y="360"/>
                </a:lnTo>
                <a:lnTo>
                  <a:pt x="1254" y="354"/>
                </a:lnTo>
                <a:lnTo>
                  <a:pt x="1251" y="346"/>
                </a:lnTo>
                <a:lnTo>
                  <a:pt x="1249" y="322"/>
                </a:lnTo>
                <a:lnTo>
                  <a:pt x="1246" y="301"/>
                </a:lnTo>
                <a:lnTo>
                  <a:pt x="1243" y="293"/>
                </a:lnTo>
                <a:lnTo>
                  <a:pt x="1242" y="292"/>
                </a:lnTo>
                <a:lnTo>
                  <a:pt x="1241" y="290"/>
                </a:lnTo>
                <a:lnTo>
                  <a:pt x="1241" y="290"/>
                </a:lnTo>
                <a:lnTo>
                  <a:pt x="1234" y="290"/>
                </a:lnTo>
                <a:lnTo>
                  <a:pt x="1231" y="290"/>
                </a:lnTo>
                <a:lnTo>
                  <a:pt x="1229" y="292"/>
                </a:lnTo>
                <a:lnTo>
                  <a:pt x="1227" y="293"/>
                </a:lnTo>
                <a:lnTo>
                  <a:pt x="1226" y="297"/>
                </a:lnTo>
                <a:lnTo>
                  <a:pt x="1225" y="301"/>
                </a:lnTo>
                <a:lnTo>
                  <a:pt x="1225" y="306"/>
                </a:lnTo>
                <a:lnTo>
                  <a:pt x="1225" y="306"/>
                </a:lnTo>
                <a:lnTo>
                  <a:pt x="1225" y="322"/>
                </a:lnTo>
                <a:lnTo>
                  <a:pt x="1224" y="342"/>
                </a:lnTo>
                <a:lnTo>
                  <a:pt x="1220" y="370"/>
                </a:lnTo>
                <a:lnTo>
                  <a:pt x="1220" y="370"/>
                </a:lnTo>
                <a:lnTo>
                  <a:pt x="1220" y="381"/>
                </a:lnTo>
                <a:lnTo>
                  <a:pt x="1218" y="383"/>
                </a:lnTo>
                <a:lnTo>
                  <a:pt x="1218" y="384"/>
                </a:lnTo>
                <a:lnTo>
                  <a:pt x="1217" y="384"/>
                </a:lnTo>
                <a:lnTo>
                  <a:pt x="1214" y="381"/>
                </a:lnTo>
                <a:lnTo>
                  <a:pt x="1214" y="381"/>
                </a:lnTo>
                <a:lnTo>
                  <a:pt x="1209" y="372"/>
                </a:lnTo>
                <a:lnTo>
                  <a:pt x="1201" y="358"/>
                </a:lnTo>
                <a:lnTo>
                  <a:pt x="1194" y="346"/>
                </a:lnTo>
                <a:lnTo>
                  <a:pt x="1190" y="341"/>
                </a:lnTo>
                <a:lnTo>
                  <a:pt x="1188" y="338"/>
                </a:lnTo>
                <a:lnTo>
                  <a:pt x="1188" y="338"/>
                </a:lnTo>
                <a:lnTo>
                  <a:pt x="1182" y="336"/>
                </a:lnTo>
                <a:lnTo>
                  <a:pt x="1180" y="334"/>
                </a:lnTo>
                <a:lnTo>
                  <a:pt x="1178" y="336"/>
                </a:lnTo>
                <a:lnTo>
                  <a:pt x="1177" y="338"/>
                </a:lnTo>
                <a:lnTo>
                  <a:pt x="1177" y="338"/>
                </a:lnTo>
                <a:lnTo>
                  <a:pt x="1177" y="344"/>
                </a:lnTo>
                <a:lnTo>
                  <a:pt x="1178" y="349"/>
                </a:lnTo>
                <a:lnTo>
                  <a:pt x="1181" y="356"/>
                </a:lnTo>
                <a:lnTo>
                  <a:pt x="1182" y="365"/>
                </a:lnTo>
                <a:lnTo>
                  <a:pt x="1182" y="365"/>
                </a:lnTo>
                <a:lnTo>
                  <a:pt x="1182" y="379"/>
                </a:lnTo>
                <a:lnTo>
                  <a:pt x="1182" y="397"/>
                </a:lnTo>
                <a:lnTo>
                  <a:pt x="1184" y="415"/>
                </a:lnTo>
                <a:lnTo>
                  <a:pt x="1185" y="423"/>
                </a:lnTo>
                <a:lnTo>
                  <a:pt x="1188" y="429"/>
                </a:lnTo>
                <a:lnTo>
                  <a:pt x="1188" y="429"/>
                </a:lnTo>
                <a:lnTo>
                  <a:pt x="1193" y="441"/>
                </a:lnTo>
                <a:lnTo>
                  <a:pt x="1196" y="456"/>
                </a:lnTo>
                <a:lnTo>
                  <a:pt x="1198" y="472"/>
                </a:lnTo>
                <a:lnTo>
                  <a:pt x="1198" y="483"/>
                </a:lnTo>
                <a:lnTo>
                  <a:pt x="1177" y="483"/>
                </a:lnTo>
                <a:lnTo>
                  <a:pt x="1177" y="483"/>
                </a:lnTo>
                <a:lnTo>
                  <a:pt x="1165" y="503"/>
                </a:lnTo>
                <a:lnTo>
                  <a:pt x="1141" y="548"/>
                </a:lnTo>
                <a:lnTo>
                  <a:pt x="1102" y="621"/>
                </a:lnTo>
                <a:lnTo>
                  <a:pt x="1102" y="621"/>
                </a:lnTo>
                <a:lnTo>
                  <a:pt x="1096" y="632"/>
                </a:lnTo>
                <a:lnTo>
                  <a:pt x="1094" y="636"/>
                </a:lnTo>
                <a:lnTo>
                  <a:pt x="1092" y="637"/>
                </a:lnTo>
                <a:lnTo>
                  <a:pt x="1092" y="637"/>
                </a:lnTo>
                <a:lnTo>
                  <a:pt x="1092" y="637"/>
                </a:lnTo>
                <a:lnTo>
                  <a:pt x="1092" y="639"/>
                </a:lnTo>
                <a:lnTo>
                  <a:pt x="1093" y="641"/>
                </a:lnTo>
                <a:lnTo>
                  <a:pt x="1093" y="643"/>
                </a:lnTo>
                <a:lnTo>
                  <a:pt x="1093" y="644"/>
                </a:lnTo>
                <a:lnTo>
                  <a:pt x="1086" y="643"/>
                </a:lnTo>
                <a:lnTo>
                  <a:pt x="1086" y="643"/>
                </a:lnTo>
                <a:lnTo>
                  <a:pt x="1081" y="640"/>
                </a:lnTo>
                <a:lnTo>
                  <a:pt x="1076" y="637"/>
                </a:lnTo>
                <a:lnTo>
                  <a:pt x="1066" y="629"/>
                </a:lnTo>
                <a:lnTo>
                  <a:pt x="1058" y="624"/>
                </a:lnTo>
                <a:lnTo>
                  <a:pt x="1056" y="621"/>
                </a:lnTo>
                <a:lnTo>
                  <a:pt x="1054" y="621"/>
                </a:lnTo>
                <a:lnTo>
                  <a:pt x="1054" y="621"/>
                </a:lnTo>
                <a:lnTo>
                  <a:pt x="1053" y="623"/>
                </a:lnTo>
                <a:lnTo>
                  <a:pt x="1053" y="624"/>
                </a:lnTo>
                <a:lnTo>
                  <a:pt x="1050" y="624"/>
                </a:lnTo>
                <a:lnTo>
                  <a:pt x="1042" y="621"/>
                </a:lnTo>
                <a:lnTo>
                  <a:pt x="1022" y="611"/>
                </a:lnTo>
                <a:lnTo>
                  <a:pt x="1022" y="611"/>
                </a:lnTo>
                <a:lnTo>
                  <a:pt x="1009" y="603"/>
                </a:lnTo>
                <a:lnTo>
                  <a:pt x="996" y="593"/>
                </a:lnTo>
                <a:lnTo>
                  <a:pt x="971" y="573"/>
                </a:lnTo>
                <a:lnTo>
                  <a:pt x="949" y="555"/>
                </a:lnTo>
                <a:lnTo>
                  <a:pt x="932" y="541"/>
                </a:lnTo>
                <a:lnTo>
                  <a:pt x="932" y="541"/>
                </a:lnTo>
                <a:lnTo>
                  <a:pt x="917" y="533"/>
                </a:lnTo>
                <a:lnTo>
                  <a:pt x="901" y="527"/>
                </a:lnTo>
                <a:lnTo>
                  <a:pt x="888" y="520"/>
                </a:lnTo>
                <a:lnTo>
                  <a:pt x="879" y="515"/>
                </a:lnTo>
                <a:lnTo>
                  <a:pt x="879" y="515"/>
                </a:lnTo>
                <a:lnTo>
                  <a:pt x="872" y="509"/>
                </a:lnTo>
                <a:lnTo>
                  <a:pt x="864" y="505"/>
                </a:lnTo>
                <a:lnTo>
                  <a:pt x="857" y="501"/>
                </a:lnTo>
                <a:lnTo>
                  <a:pt x="852" y="499"/>
                </a:lnTo>
                <a:lnTo>
                  <a:pt x="852" y="499"/>
                </a:lnTo>
                <a:lnTo>
                  <a:pt x="844" y="491"/>
                </a:lnTo>
                <a:lnTo>
                  <a:pt x="839" y="487"/>
                </a:lnTo>
                <a:lnTo>
                  <a:pt x="831" y="483"/>
                </a:lnTo>
                <a:lnTo>
                  <a:pt x="831" y="483"/>
                </a:lnTo>
                <a:lnTo>
                  <a:pt x="815" y="476"/>
                </a:lnTo>
                <a:lnTo>
                  <a:pt x="811" y="472"/>
                </a:lnTo>
                <a:lnTo>
                  <a:pt x="809" y="469"/>
                </a:lnTo>
                <a:lnTo>
                  <a:pt x="809" y="467"/>
                </a:lnTo>
                <a:lnTo>
                  <a:pt x="809" y="467"/>
                </a:lnTo>
                <a:lnTo>
                  <a:pt x="813" y="443"/>
                </a:lnTo>
                <a:lnTo>
                  <a:pt x="815" y="431"/>
                </a:lnTo>
                <a:lnTo>
                  <a:pt x="815" y="424"/>
                </a:lnTo>
                <a:lnTo>
                  <a:pt x="815" y="424"/>
                </a:lnTo>
                <a:lnTo>
                  <a:pt x="815" y="423"/>
                </a:lnTo>
                <a:lnTo>
                  <a:pt x="816" y="423"/>
                </a:lnTo>
                <a:lnTo>
                  <a:pt x="823" y="420"/>
                </a:lnTo>
                <a:lnTo>
                  <a:pt x="829" y="419"/>
                </a:lnTo>
                <a:lnTo>
                  <a:pt x="836" y="419"/>
                </a:lnTo>
                <a:lnTo>
                  <a:pt x="836" y="419"/>
                </a:lnTo>
                <a:lnTo>
                  <a:pt x="841" y="420"/>
                </a:lnTo>
                <a:lnTo>
                  <a:pt x="849" y="424"/>
                </a:lnTo>
                <a:lnTo>
                  <a:pt x="857" y="429"/>
                </a:lnTo>
                <a:lnTo>
                  <a:pt x="857" y="429"/>
                </a:lnTo>
                <a:lnTo>
                  <a:pt x="861" y="417"/>
                </a:lnTo>
                <a:lnTo>
                  <a:pt x="863" y="408"/>
                </a:lnTo>
                <a:lnTo>
                  <a:pt x="863" y="403"/>
                </a:lnTo>
                <a:lnTo>
                  <a:pt x="863" y="403"/>
                </a:lnTo>
                <a:lnTo>
                  <a:pt x="863" y="401"/>
                </a:lnTo>
                <a:lnTo>
                  <a:pt x="867" y="401"/>
                </a:lnTo>
                <a:lnTo>
                  <a:pt x="875" y="401"/>
                </a:lnTo>
                <a:lnTo>
                  <a:pt x="889" y="403"/>
                </a:lnTo>
                <a:lnTo>
                  <a:pt x="889" y="403"/>
                </a:lnTo>
                <a:lnTo>
                  <a:pt x="885" y="383"/>
                </a:lnTo>
                <a:lnTo>
                  <a:pt x="884" y="366"/>
                </a:lnTo>
                <a:lnTo>
                  <a:pt x="884" y="354"/>
                </a:lnTo>
                <a:lnTo>
                  <a:pt x="884" y="354"/>
                </a:lnTo>
                <a:lnTo>
                  <a:pt x="885" y="348"/>
                </a:lnTo>
                <a:lnTo>
                  <a:pt x="891" y="338"/>
                </a:lnTo>
                <a:lnTo>
                  <a:pt x="901" y="314"/>
                </a:lnTo>
                <a:lnTo>
                  <a:pt x="913" y="289"/>
                </a:lnTo>
                <a:lnTo>
                  <a:pt x="919" y="278"/>
                </a:lnTo>
                <a:lnTo>
                  <a:pt x="921" y="269"/>
                </a:lnTo>
                <a:lnTo>
                  <a:pt x="921" y="269"/>
                </a:lnTo>
                <a:lnTo>
                  <a:pt x="924" y="253"/>
                </a:lnTo>
                <a:lnTo>
                  <a:pt x="925" y="234"/>
                </a:lnTo>
                <a:lnTo>
                  <a:pt x="925" y="226"/>
                </a:lnTo>
                <a:lnTo>
                  <a:pt x="923" y="218"/>
                </a:lnTo>
                <a:lnTo>
                  <a:pt x="920" y="212"/>
                </a:lnTo>
                <a:lnTo>
                  <a:pt x="916" y="205"/>
                </a:lnTo>
                <a:lnTo>
                  <a:pt x="916" y="205"/>
                </a:lnTo>
                <a:lnTo>
                  <a:pt x="892" y="181"/>
                </a:lnTo>
                <a:lnTo>
                  <a:pt x="879" y="168"/>
                </a:lnTo>
                <a:lnTo>
                  <a:pt x="879" y="168"/>
                </a:lnTo>
                <a:lnTo>
                  <a:pt x="845" y="146"/>
                </a:lnTo>
                <a:lnTo>
                  <a:pt x="821" y="132"/>
                </a:lnTo>
                <a:lnTo>
                  <a:pt x="809" y="125"/>
                </a:lnTo>
                <a:lnTo>
                  <a:pt x="809" y="125"/>
                </a:lnTo>
                <a:lnTo>
                  <a:pt x="796" y="125"/>
                </a:lnTo>
                <a:lnTo>
                  <a:pt x="787" y="128"/>
                </a:lnTo>
                <a:lnTo>
                  <a:pt x="777" y="130"/>
                </a:lnTo>
                <a:lnTo>
                  <a:pt x="777" y="130"/>
                </a:lnTo>
                <a:lnTo>
                  <a:pt x="768" y="134"/>
                </a:lnTo>
                <a:lnTo>
                  <a:pt x="760" y="140"/>
                </a:lnTo>
                <a:lnTo>
                  <a:pt x="751" y="146"/>
                </a:lnTo>
                <a:lnTo>
                  <a:pt x="751" y="146"/>
                </a:lnTo>
                <a:lnTo>
                  <a:pt x="747" y="148"/>
                </a:lnTo>
                <a:lnTo>
                  <a:pt x="739" y="150"/>
                </a:lnTo>
                <a:lnTo>
                  <a:pt x="729" y="152"/>
                </a:lnTo>
                <a:lnTo>
                  <a:pt x="729" y="152"/>
                </a:lnTo>
                <a:lnTo>
                  <a:pt x="728" y="153"/>
                </a:lnTo>
                <a:lnTo>
                  <a:pt x="724" y="157"/>
                </a:lnTo>
                <a:lnTo>
                  <a:pt x="724" y="157"/>
                </a:lnTo>
                <a:lnTo>
                  <a:pt x="721" y="164"/>
                </a:lnTo>
                <a:lnTo>
                  <a:pt x="718" y="174"/>
                </a:lnTo>
                <a:lnTo>
                  <a:pt x="714" y="185"/>
                </a:lnTo>
                <a:lnTo>
                  <a:pt x="711" y="188"/>
                </a:lnTo>
                <a:lnTo>
                  <a:pt x="708" y="189"/>
                </a:lnTo>
                <a:lnTo>
                  <a:pt x="708" y="189"/>
                </a:lnTo>
                <a:lnTo>
                  <a:pt x="706" y="190"/>
                </a:lnTo>
                <a:lnTo>
                  <a:pt x="702" y="192"/>
                </a:lnTo>
                <a:lnTo>
                  <a:pt x="694" y="197"/>
                </a:lnTo>
                <a:lnTo>
                  <a:pt x="686" y="202"/>
                </a:lnTo>
                <a:lnTo>
                  <a:pt x="682" y="205"/>
                </a:lnTo>
                <a:lnTo>
                  <a:pt x="682" y="205"/>
                </a:lnTo>
                <a:lnTo>
                  <a:pt x="679" y="208"/>
                </a:lnTo>
                <a:lnTo>
                  <a:pt x="675" y="214"/>
                </a:lnTo>
                <a:lnTo>
                  <a:pt x="664" y="237"/>
                </a:lnTo>
                <a:lnTo>
                  <a:pt x="654" y="262"/>
                </a:lnTo>
                <a:lnTo>
                  <a:pt x="644" y="280"/>
                </a:lnTo>
                <a:lnTo>
                  <a:pt x="644" y="280"/>
                </a:lnTo>
                <a:lnTo>
                  <a:pt x="640" y="289"/>
                </a:lnTo>
                <a:lnTo>
                  <a:pt x="639" y="296"/>
                </a:lnTo>
                <a:lnTo>
                  <a:pt x="639" y="302"/>
                </a:lnTo>
                <a:lnTo>
                  <a:pt x="639" y="312"/>
                </a:lnTo>
                <a:lnTo>
                  <a:pt x="639" y="312"/>
                </a:lnTo>
                <a:lnTo>
                  <a:pt x="639" y="316"/>
                </a:lnTo>
                <a:lnTo>
                  <a:pt x="640" y="320"/>
                </a:lnTo>
                <a:lnTo>
                  <a:pt x="643" y="324"/>
                </a:lnTo>
                <a:lnTo>
                  <a:pt x="644" y="325"/>
                </a:lnTo>
                <a:lnTo>
                  <a:pt x="644" y="326"/>
                </a:lnTo>
                <a:lnTo>
                  <a:pt x="643" y="329"/>
                </a:lnTo>
                <a:lnTo>
                  <a:pt x="639" y="333"/>
                </a:lnTo>
                <a:lnTo>
                  <a:pt x="639" y="333"/>
                </a:lnTo>
                <a:lnTo>
                  <a:pt x="623" y="348"/>
                </a:lnTo>
                <a:lnTo>
                  <a:pt x="618" y="354"/>
                </a:lnTo>
                <a:lnTo>
                  <a:pt x="618" y="354"/>
                </a:lnTo>
                <a:lnTo>
                  <a:pt x="626" y="356"/>
                </a:lnTo>
                <a:lnTo>
                  <a:pt x="631" y="357"/>
                </a:lnTo>
                <a:lnTo>
                  <a:pt x="634" y="360"/>
                </a:lnTo>
                <a:lnTo>
                  <a:pt x="634" y="360"/>
                </a:lnTo>
                <a:lnTo>
                  <a:pt x="635" y="360"/>
                </a:lnTo>
                <a:lnTo>
                  <a:pt x="638" y="360"/>
                </a:lnTo>
                <a:lnTo>
                  <a:pt x="639" y="360"/>
                </a:lnTo>
                <a:lnTo>
                  <a:pt x="639" y="360"/>
                </a:lnTo>
                <a:lnTo>
                  <a:pt x="639" y="365"/>
                </a:lnTo>
                <a:lnTo>
                  <a:pt x="639" y="365"/>
                </a:lnTo>
                <a:lnTo>
                  <a:pt x="639" y="372"/>
                </a:lnTo>
                <a:lnTo>
                  <a:pt x="640" y="376"/>
                </a:lnTo>
                <a:lnTo>
                  <a:pt x="640" y="380"/>
                </a:lnTo>
                <a:lnTo>
                  <a:pt x="639" y="381"/>
                </a:lnTo>
                <a:lnTo>
                  <a:pt x="639" y="381"/>
                </a:lnTo>
                <a:lnTo>
                  <a:pt x="636" y="384"/>
                </a:lnTo>
                <a:lnTo>
                  <a:pt x="634" y="387"/>
                </a:lnTo>
                <a:lnTo>
                  <a:pt x="628" y="392"/>
                </a:lnTo>
                <a:lnTo>
                  <a:pt x="628" y="392"/>
                </a:lnTo>
                <a:lnTo>
                  <a:pt x="627" y="395"/>
                </a:lnTo>
                <a:lnTo>
                  <a:pt x="628" y="397"/>
                </a:lnTo>
                <a:lnTo>
                  <a:pt x="628" y="401"/>
                </a:lnTo>
                <a:lnTo>
                  <a:pt x="628" y="403"/>
                </a:lnTo>
                <a:lnTo>
                  <a:pt x="628" y="403"/>
                </a:lnTo>
                <a:lnTo>
                  <a:pt x="624" y="405"/>
                </a:lnTo>
                <a:lnTo>
                  <a:pt x="619" y="408"/>
                </a:lnTo>
                <a:lnTo>
                  <a:pt x="612" y="408"/>
                </a:lnTo>
                <a:lnTo>
                  <a:pt x="612" y="408"/>
                </a:lnTo>
                <a:lnTo>
                  <a:pt x="599" y="407"/>
                </a:lnTo>
                <a:lnTo>
                  <a:pt x="579" y="404"/>
                </a:lnTo>
                <a:lnTo>
                  <a:pt x="558" y="399"/>
                </a:lnTo>
                <a:lnTo>
                  <a:pt x="550" y="396"/>
                </a:lnTo>
                <a:lnTo>
                  <a:pt x="543" y="392"/>
                </a:lnTo>
                <a:lnTo>
                  <a:pt x="543" y="392"/>
                </a:lnTo>
                <a:lnTo>
                  <a:pt x="524" y="379"/>
                </a:lnTo>
                <a:lnTo>
                  <a:pt x="512" y="372"/>
                </a:lnTo>
                <a:lnTo>
                  <a:pt x="495" y="365"/>
                </a:lnTo>
                <a:lnTo>
                  <a:pt x="495" y="365"/>
                </a:lnTo>
                <a:lnTo>
                  <a:pt x="486" y="361"/>
                </a:lnTo>
                <a:lnTo>
                  <a:pt x="478" y="356"/>
                </a:lnTo>
                <a:lnTo>
                  <a:pt x="471" y="350"/>
                </a:lnTo>
                <a:lnTo>
                  <a:pt x="467" y="346"/>
                </a:lnTo>
                <a:lnTo>
                  <a:pt x="463" y="341"/>
                </a:lnTo>
                <a:lnTo>
                  <a:pt x="462" y="337"/>
                </a:lnTo>
                <a:lnTo>
                  <a:pt x="462" y="334"/>
                </a:lnTo>
                <a:lnTo>
                  <a:pt x="463" y="333"/>
                </a:lnTo>
                <a:lnTo>
                  <a:pt x="463" y="333"/>
                </a:lnTo>
                <a:lnTo>
                  <a:pt x="466" y="332"/>
                </a:lnTo>
                <a:lnTo>
                  <a:pt x="468" y="329"/>
                </a:lnTo>
                <a:lnTo>
                  <a:pt x="470" y="326"/>
                </a:lnTo>
                <a:lnTo>
                  <a:pt x="468" y="322"/>
                </a:lnTo>
                <a:lnTo>
                  <a:pt x="468" y="322"/>
                </a:lnTo>
                <a:lnTo>
                  <a:pt x="467" y="318"/>
                </a:lnTo>
                <a:lnTo>
                  <a:pt x="466" y="313"/>
                </a:lnTo>
                <a:lnTo>
                  <a:pt x="468" y="308"/>
                </a:lnTo>
                <a:lnTo>
                  <a:pt x="474" y="301"/>
                </a:lnTo>
                <a:lnTo>
                  <a:pt x="474" y="301"/>
                </a:lnTo>
                <a:lnTo>
                  <a:pt x="510" y="270"/>
                </a:lnTo>
                <a:lnTo>
                  <a:pt x="531" y="253"/>
                </a:lnTo>
                <a:lnTo>
                  <a:pt x="542" y="246"/>
                </a:lnTo>
                <a:lnTo>
                  <a:pt x="548" y="242"/>
                </a:lnTo>
                <a:lnTo>
                  <a:pt x="548" y="242"/>
                </a:lnTo>
                <a:lnTo>
                  <a:pt x="559" y="240"/>
                </a:lnTo>
                <a:lnTo>
                  <a:pt x="566" y="237"/>
                </a:lnTo>
                <a:lnTo>
                  <a:pt x="567" y="236"/>
                </a:lnTo>
                <a:lnTo>
                  <a:pt x="570" y="234"/>
                </a:lnTo>
                <a:lnTo>
                  <a:pt x="570" y="230"/>
                </a:lnTo>
                <a:lnTo>
                  <a:pt x="570" y="226"/>
                </a:lnTo>
                <a:lnTo>
                  <a:pt x="570" y="226"/>
                </a:lnTo>
                <a:lnTo>
                  <a:pt x="567" y="213"/>
                </a:lnTo>
                <a:lnTo>
                  <a:pt x="564" y="197"/>
                </a:lnTo>
                <a:lnTo>
                  <a:pt x="559" y="178"/>
                </a:lnTo>
                <a:lnTo>
                  <a:pt x="559" y="178"/>
                </a:lnTo>
                <a:lnTo>
                  <a:pt x="566" y="173"/>
                </a:lnTo>
                <a:lnTo>
                  <a:pt x="571" y="169"/>
                </a:lnTo>
                <a:lnTo>
                  <a:pt x="575" y="168"/>
                </a:lnTo>
                <a:lnTo>
                  <a:pt x="575" y="168"/>
                </a:lnTo>
                <a:lnTo>
                  <a:pt x="596" y="176"/>
                </a:lnTo>
                <a:lnTo>
                  <a:pt x="614" y="181"/>
                </a:lnTo>
                <a:lnTo>
                  <a:pt x="628" y="184"/>
                </a:lnTo>
                <a:lnTo>
                  <a:pt x="628" y="184"/>
                </a:lnTo>
                <a:lnTo>
                  <a:pt x="642" y="184"/>
                </a:lnTo>
                <a:lnTo>
                  <a:pt x="658" y="181"/>
                </a:lnTo>
                <a:lnTo>
                  <a:pt x="671" y="177"/>
                </a:lnTo>
                <a:lnTo>
                  <a:pt x="682" y="173"/>
                </a:lnTo>
                <a:lnTo>
                  <a:pt x="682" y="173"/>
                </a:lnTo>
                <a:lnTo>
                  <a:pt x="692" y="170"/>
                </a:lnTo>
                <a:lnTo>
                  <a:pt x="703" y="168"/>
                </a:lnTo>
                <a:lnTo>
                  <a:pt x="707" y="166"/>
                </a:lnTo>
                <a:lnTo>
                  <a:pt x="708" y="164"/>
                </a:lnTo>
                <a:lnTo>
                  <a:pt x="708" y="161"/>
                </a:lnTo>
                <a:lnTo>
                  <a:pt x="703" y="157"/>
                </a:lnTo>
                <a:lnTo>
                  <a:pt x="703" y="157"/>
                </a:lnTo>
                <a:lnTo>
                  <a:pt x="696" y="153"/>
                </a:lnTo>
                <a:lnTo>
                  <a:pt x="687" y="150"/>
                </a:lnTo>
                <a:lnTo>
                  <a:pt x="671" y="149"/>
                </a:lnTo>
                <a:lnTo>
                  <a:pt x="659" y="148"/>
                </a:lnTo>
                <a:lnTo>
                  <a:pt x="656" y="148"/>
                </a:lnTo>
                <a:lnTo>
                  <a:pt x="655" y="146"/>
                </a:lnTo>
                <a:lnTo>
                  <a:pt x="655" y="146"/>
                </a:lnTo>
                <a:lnTo>
                  <a:pt x="663" y="140"/>
                </a:lnTo>
                <a:lnTo>
                  <a:pt x="676" y="130"/>
                </a:lnTo>
                <a:lnTo>
                  <a:pt x="676" y="130"/>
                </a:lnTo>
                <a:lnTo>
                  <a:pt x="691" y="122"/>
                </a:lnTo>
                <a:lnTo>
                  <a:pt x="714" y="110"/>
                </a:lnTo>
                <a:lnTo>
                  <a:pt x="725" y="105"/>
                </a:lnTo>
                <a:lnTo>
                  <a:pt x="736" y="98"/>
                </a:lnTo>
                <a:lnTo>
                  <a:pt x="743" y="93"/>
                </a:lnTo>
                <a:lnTo>
                  <a:pt x="744" y="90"/>
                </a:lnTo>
                <a:lnTo>
                  <a:pt x="745" y="88"/>
                </a:lnTo>
                <a:lnTo>
                  <a:pt x="745" y="88"/>
                </a:lnTo>
                <a:lnTo>
                  <a:pt x="747" y="81"/>
                </a:lnTo>
                <a:lnTo>
                  <a:pt x="748" y="77"/>
                </a:lnTo>
                <a:lnTo>
                  <a:pt x="748" y="77"/>
                </a:lnTo>
                <a:lnTo>
                  <a:pt x="747" y="77"/>
                </a:lnTo>
                <a:lnTo>
                  <a:pt x="740" y="77"/>
                </a:lnTo>
                <a:lnTo>
                  <a:pt x="740" y="77"/>
                </a:lnTo>
                <a:lnTo>
                  <a:pt x="724" y="80"/>
                </a:lnTo>
                <a:lnTo>
                  <a:pt x="703" y="84"/>
                </a:lnTo>
                <a:lnTo>
                  <a:pt x="686" y="88"/>
                </a:lnTo>
                <a:lnTo>
                  <a:pt x="682" y="89"/>
                </a:lnTo>
                <a:lnTo>
                  <a:pt x="680" y="88"/>
                </a:lnTo>
                <a:lnTo>
                  <a:pt x="682" y="88"/>
                </a:lnTo>
                <a:lnTo>
                  <a:pt x="682" y="88"/>
                </a:lnTo>
                <a:lnTo>
                  <a:pt x="696" y="80"/>
                </a:lnTo>
                <a:lnTo>
                  <a:pt x="719" y="65"/>
                </a:lnTo>
                <a:lnTo>
                  <a:pt x="731" y="57"/>
                </a:lnTo>
                <a:lnTo>
                  <a:pt x="740" y="50"/>
                </a:lnTo>
                <a:lnTo>
                  <a:pt x="745" y="44"/>
                </a:lnTo>
                <a:lnTo>
                  <a:pt x="745" y="41"/>
                </a:lnTo>
                <a:lnTo>
                  <a:pt x="745" y="40"/>
                </a:lnTo>
                <a:lnTo>
                  <a:pt x="745" y="40"/>
                </a:lnTo>
                <a:lnTo>
                  <a:pt x="743" y="37"/>
                </a:lnTo>
                <a:lnTo>
                  <a:pt x="739" y="36"/>
                </a:lnTo>
                <a:lnTo>
                  <a:pt x="732" y="33"/>
                </a:lnTo>
                <a:lnTo>
                  <a:pt x="727" y="33"/>
                </a:lnTo>
                <a:lnTo>
                  <a:pt x="724" y="34"/>
                </a:lnTo>
                <a:lnTo>
                  <a:pt x="724" y="34"/>
                </a:lnTo>
                <a:lnTo>
                  <a:pt x="708" y="42"/>
                </a:lnTo>
                <a:lnTo>
                  <a:pt x="692" y="50"/>
                </a:lnTo>
                <a:lnTo>
                  <a:pt x="692" y="50"/>
                </a:lnTo>
                <a:lnTo>
                  <a:pt x="698" y="45"/>
                </a:lnTo>
                <a:lnTo>
                  <a:pt x="707" y="34"/>
                </a:lnTo>
                <a:lnTo>
                  <a:pt x="711" y="29"/>
                </a:lnTo>
                <a:lnTo>
                  <a:pt x="715" y="24"/>
                </a:lnTo>
                <a:lnTo>
                  <a:pt x="716" y="20"/>
                </a:lnTo>
                <a:lnTo>
                  <a:pt x="715" y="18"/>
                </a:lnTo>
                <a:lnTo>
                  <a:pt x="714" y="18"/>
                </a:lnTo>
                <a:lnTo>
                  <a:pt x="714" y="18"/>
                </a:lnTo>
                <a:lnTo>
                  <a:pt x="707" y="20"/>
                </a:lnTo>
                <a:lnTo>
                  <a:pt x="698" y="24"/>
                </a:lnTo>
                <a:lnTo>
                  <a:pt x="675" y="37"/>
                </a:lnTo>
                <a:lnTo>
                  <a:pt x="654" y="49"/>
                </a:lnTo>
                <a:lnTo>
                  <a:pt x="647" y="52"/>
                </a:lnTo>
                <a:lnTo>
                  <a:pt x="644" y="52"/>
                </a:lnTo>
                <a:lnTo>
                  <a:pt x="644" y="50"/>
                </a:lnTo>
                <a:lnTo>
                  <a:pt x="644" y="50"/>
                </a:lnTo>
                <a:lnTo>
                  <a:pt x="646" y="46"/>
                </a:lnTo>
                <a:lnTo>
                  <a:pt x="650" y="41"/>
                </a:lnTo>
                <a:lnTo>
                  <a:pt x="662" y="28"/>
                </a:lnTo>
                <a:lnTo>
                  <a:pt x="672" y="14"/>
                </a:lnTo>
                <a:lnTo>
                  <a:pt x="676" y="10"/>
                </a:lnTo>
                <a:lnTo>
                  <a:pt x="676" y="8"/>
                </a:lnTo>
                <a:lnTo>
                  <a:pt x="676" y="8"/>
                </a:lnTo>
                <a:lnTo>
                  <a:pt x="672" y="4"/>
                </a:lnTo>
                <a:lnTo>
                  <a:pt x="668" y="1"/>
                </a:lnTo>
                <a:lnTo>
                  <a:pt x="664" y="0"/>
                </a:lnTo>
                <a:lnTo>
                  <a:pt x="662" y="0"/>
                </a:lnTo>
                <a:lnTo>
                  <a:pt x="658" y="0"/>
                </a:lnTo>
                <a:lnTo>
                  <a:pt x="655" y="2"/>
                </a:lnTo>
                <a:lnTo>
                  <a:pt x="655" y="2"/>
                </a:lnTo>
                <a:lnTo>
                  <a:pt x="603" y="48"/>
                </a:lnTo>
                <a:lnTo>
                  <a:pt x="571" y="76"/>
                </a:lnTo>
                <a:lnTo>
                  <a:pt x="554" y="93"/>
                </a:lnTo>
                <a:lnTo>
                  <a:pt x="554" y="93"/>
                </a:lnTo>
                <a:lnTo>
                  <a:pt x="550" y="100"/>
                </a:lnTo>
                <a:lnTo>
                  <a:pt x="548" y="105"/>
                </a:lnTo>
                <a:lnTo>
                  <a:pt x="547" y="108"/>
                </a:lnTo>
                <a:lnTo>
                  <a:pt x="546" y="109"/>
                </a:lnTo>
                <a:lnTo>
                  <a:pt x="543" y="109"/>
                </a:lnTo>
                <a:lnTo>
                  <a:pt x="543" y="109"/>
                </a:lnTo>
                <a:lnTo>
                  <a:pt x="531" y="106"/>
                </a:lnTo>
                <a:lnTo>
                  <a:pt x="526" y="106"/>
                </a:lnTo>
                <a:lnTo>
                  <a:pt x="522" y="109"/>
                </a:lnTo>
                <a:lnTo>
                  <a:pt x="522" y="109"/>
                </a:lnTo>
                <a:lnTo>
                  <a:pt x="479" y="149"/>
                </a:lnTo>
                <a:lnTo>
                  <a:pt x="431" y="194"/>
                </a:lnTo>
                <a:lnTo>
                  <a:pt x="431" y="194"/>
                </a:lnTo>
                <a:lnTo>
                  <a:pt x="411" y="213"/>
                </a:lnTo>
                <a:lnTo>
                  <a:pt x="378" y="242"/>
                </a:lnTo>
                <a:lnTo>
                  <a:pt x="362" y="260"/>
                </a:lnTo>
                <a:lnTo>
                  <a:pt x="346" y="277"/>
                </a:lnTo>
                <a:lnTo>
                  <a:pt x="335" y="293"/>
                </a:lnTo>
                <a:lnTo>
                  <a:pt x="331" y="300"/>
                </a:lnTo>
                <a:lnTo>
                  <a:pt x="330" y="306"/>
                </a:lnTo>
                <a:lnTo>
                  <a:pt x="330" y="306"/>
                </a:lnTo>
                <a:lnTo>
                  <a:pt x="329" y="318"/>
                </a:lnTo>
                <a:lnTo>
                  <a:pt x="329" y="329"/>
                </a:lnTo>
                <a:lnTo>
                  <a:pt x="329" y="340"/>
                </a:lnTo>
                <a:lnTo>
                  <a:pt x="330" y="349"/>
                </a:lnTo>
                <a:lnTo>
                  <a:pt x="335" y="364"/>
                </a:lnTo>
                <a:lnTo>
                  <a:pt x="341" y="376"/>
                </a:lnTo>
                <a:lnTo>
                  <a:pt x="341" y="376"/>
                </a:lnTo>
                <a:lnTo>
                  <a:pt x="390" y="471"/>
                </a:lnTo>
                <a:lnTo>
                  <a:pt x="422" y="531"/>
                </a:lnTo>
                <a:lnTo>
                  <a:pt x="433" y="552"/>
                </a:lnTo>
                <a:lnTo>
                  <a:pt x="437" y="563"/>
                </a:lnTo>
                <a:lnTo>
                  <a:pt x="437" y="563"/>
                </a:lnTo>
                <a:lnTo>
                  <a:pt x="441" y="575"/>
                </a:lnTo>
                <a:lnTo>
                  <a:pt x="449" y="592"/>
                </a:lnTo>
                <a:lnTo>
                  <a:pt x="451" y="603"/>
                </a:lnTo>
                <a:lnTo>
                  <a:pt x="454" y="613"/>
                </a:lnTo>
                <a:lnTo>
                  <a:pt x="454" y="623"/>
                </a:lnTo>
                <a:lnTo>
                  <a:pt x="453" y="632"/>
                </a:lnTo>
                <a:lnTo>
                  <a:pt x="453" y="632"/>
                </a:lnTo>
                <a:lnTo>
                  <a:pt x="443" y="651"/>
                </a:lnTo>
                <a:lnTo>
                  <a:pt x="433" y="671"/>
                </a:lnTo>
                <a:lnTo>
                  <a:pt x="425" y="689"/>
                </a:lnTo>
                <a:lnTo>
                  <a:pt x="422" y="696"/>
                </a:lnTo>
                <a:lnTo>
                  <a:pt x="421" y="701"/>
                </a:lnTo>
                <a:lnTo>
                  <a:pt x="421" y="701"/>
                </a:lnTo>
                <a:lnTo>
                  <a:pt x="422" y="711"/>
                </a:lnTo>
                <a:lnTo>
                  <a:pt x="425" y="721"/>
                </a:lnTo>
                <a:lnTo>
                  <a:pt x="426" y="731"/>
                </a:lnTo>
                <a:lnTo>
                  <a:pt x="426" y="735"/>
                </a:lnTo>
                <a:lnTo>
                  <a:pt x="426" y="739"/>
                </a:lnTo>
                <a:lnTo>
                  <a:pt x="426" y="739"/>
                </a:lnTo>
                <a:lnTo>
                  <a:pt x="425" y="747"/>
                </a:lnTo>
                <a:lnTo>
                  <a:pt x="425" y="759"/>
                </a:lnTo>
                <a:lnTo>
                  <a:pt x="425" y="769"/>
                </a:lnTo>
                <a:lnTo>
                  <a:pt x="423" y="773"/>
                </a:lnTo>
                <a:lnTo>
                  <a:pt x="421" y="776"/>
                </a:lnTo>
                <a:lnTo>
                  <a:pt x="421" y="776"/>
                </a:lnTo>
                <a:lnTo>
                  <a:pt x="414" y="781"/>
                </a:lnTo>
                <a:lnTo>
                  <a:pt x="409" y="788"/>
                </a:lnTo>
                <a:lnTo>
                  <a:pt x="403" y="796"/>
                </a:lnTo>
                <a:lnTo>
                  <a:pt x="399" y="803"/>
                </a:lnTo>
                <a:lnTo>
                  <a:pt x="399" y="803"/>
                </a:lnTo>
                <a:lnTo>
                  <a:pt x="395" y="816"/>
                </a:lnTo>
                <a:lnTo>
                  <a:pt x="394" y="823"/>
                </a:lnTo>
                <a:lnTo>
                  <a:pt x="394" y="829"/>
                </a:lnTo>
                <a:lnTo>
                  <a:pt x="394" y="829"/>
                </a:lnTo>
                <a:lnTo>
                  <a:pt x="393" y="837"/>
                </a:lnTo>
                <a:lnTo>
                  <a:pt x="393" y="844"/>
                </a:lnTo>
                <a:lnTo>
                  <a:pt x="391" y="851"/>
                </a:lnTo>
                <a:lnTo>
                  <a:pt x="393" y="853"/>
                </a:lnTo>
                <a:lnTo>
                  <a:pt x="394" y="856"/>
                </a:lnTo>
                <a:lnTo>
                  <a:pt x="394" y="856"/>
                </a:lnTo>
                <a:lnTo>
                  <a:pt x="398" y="863"/>
                </a:lnTo>
                <a:lnTo>
                  <a:pt x="399" y="867"/>
                </a:lnTo>
                <a:lnTo>
                  <a:pt x="399" y="867"/>
                </a:lnTo>
                <a:lnTo>
                  <a:pt x="399" y="869"/>
                </a:lnTo>
                <a:lnTo>
                  <a:pt x="398" y="873"/>
                </a:lnTo>
                <a:lnTo>
                  <a:pt x="395" y="875"/>
                </a:lnTo>
                <a:lnTo>
                  <a:pt x="394" y="877"/>
                </a:lnTo>
                <a:lnTo>
                  <a:pt x="394" y="877"/>
                </a:lnTo>
                <a:lnTo>
                  <a:pt x="395" y="884"/>
                </a:lnTo>
                <a:lnTo>
                  <a:pt x="395" y="887"/>
                </a:lnTo>
                <a:lnTo>
                  <a:pt x="395" y="888"/>
                </a:lnTo>
                <a:lnTo>
                  <a:pt x="394" y="888"/>
                </a:lnTo>
                <a:lnTo>
                  <a:pt x="394" y="888"/>
                </a:lnTo>
                <a:lnTo>
                  <a:pt x="393" y="888"/>
                </a:lnTo>
                <a:lnTo>
                  <a:pt x="393" y="889"/>
                </a:lnTo>
                <a:lnTo>
                  <a:pt x="393" y="893"/>
                </a:lnTo>
                <a:lnTo>
                  <a:pt x="394" y="899"/>
                </a:lnTo>
                <a:lnTo>
                  <a:pt x="394" y="89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8EE8472D-E496-30DE-5A8D-BC68068A987D}"/>
              </a:ext>
            </a:extLst>
          </p:cNvPr>
          <p:cNvSpPr>
            <a:spLocks/>
          </p:cNvSpPr>
          <p:nvPr/>
        </p:nvSpPr>
        <p:spPr bwMode="auto">
          <a:xfrm>
            <a:off x="7081983" y="3745352"/>
            <a:ext cx="1659572" cy="2670262"/>
          </a:xfrm>
          <a:custGeom>
            <a:avLst/>
            <a:gdLst>
              <a:gd name="T0" fmla="*/ 656 w 1399"/>
              <a:gd name="T1" fmla="*/ 123 h 2251"/>
              <a:gd name="T2" fmla="*/ 605 w 1399"/>
              <a:gd name="T3" fmla="*/ 115 h 2251"/>
              <a:gd name="T4" fmla="*/ 596 w 1399"/>
              <a:gd name="T5" fmla="*/ 21 h 2251"/>
              <a:gd name="T6" fmla="*/ 564 w 1399"/>
              <a:gd name="T7" fmla="*/ 80 h 2251"/>
              <a:gd name="T8" fmla="*/ 553 w 1399"/>
              <a:gd name="T9" fmla="*/ 5 h 2251"/>
              <a:gd name="T10" fmla="*/ 539 w 1399"/>
              <a:gd name="T11" fmla="*/ 40 h 2251"/>
              <a:gd name="T12" fmla="*/ 517 w 1399"/>
              <a:gd name="T13" fmla="*/ 85 h 2251"/>
              <a:gd name="T14" fmla="*/ 492 w 1399"/>
              <a:gd name="T15" fmla="*/ 45 h 2251"/>
              <a:gd name="T16" fmla="*/ 480 w 1399"/>
              <a:gd name="T17" fmla="*/ 229 h 2251"/>
              <a:gd name="T18" fmla="*/ 396 w 1399"/>
              <a:gd name="T19" fmla="*/ 289 h 2251"/>
              <a:gd name="T20" fmla="*/ 394 w 1399"/>
              <a:gd name="T21" fmla="*/ 515 h 2251"/>
              <a:gd name="T22" fmla="*/ 560 w 1399"/>
              <a:gd name="T23" fmla="*/ 580 h 2251"/>
              <a:gd name="T24" fmla="*/ 591 w 1399"/>
              <a:gd name="T25" fmla="*/ 694 h 2251"/>
              <a:gd name="T26" fmla="*/ 523 w 1399"/>
              <a:gd name="T27" fmla="*/ 919 h 2251"/>
              <a:gd name="T28" fmla="*/ 436 w 1399"/>
              <a:gd name="T29" fmla="*/ 934 h 2251"/>
              <a:gd name="T30" fmla="*/ 159 w 1399"/>
              <a:gd name="T31" fmla="*/ 1088 h 2251"/>
              <a:gd name="T32" fmla="*/ 5 w 1399"/>
              <a:gd name="T33" fmla="*/ 1172 h 2251"/>
              <a:gd name="T34" fmla="*/ 83 w 1399"/>
              <a:gd name="T35" fmla="*/ 1479 h 2251"/>
              <a:gd name="T36" fmla="*/ 186 w 1399"/>
              <a:gd name="T37" fmla="*/ 1675 h 2251"/>
              <a:gd name="T38" fmla="*/ 157 w 1399"/>
              <a:gd name="T39" fmla="*/ 1794 h 2251"/>
              <a:gd name="T40" fmla="*/ 161 w 1399"/>
              <a:gd name="T41" fmla="*/ 1849 h 2251"/>
              <a:gd name="T42" fmla="*/ 358 w 1399"/>
              <a:gd name="T43" fmla="*/ 1718 h 2251"/>
              <a:gd name="T44" fmla="*/ 372 w 1399"/>
              <a:gd name="T45" fmla="*/ 1643 h 2251"/>
              <a:gd name="T46" fmla="*/ 266 w 1399"/>
              <a:gd name="T47" fmla="*/ 1339 h 2251"/>
              <a:gd name="T48" fmla="*/ 362 w 1399"/>
              <a:gd name="T49" fmla="*/ 1255 h 2251"/>
              <a:gd name="T50" fmla="*/ 516 w 1399"/>
              <a:gd name="T51" fmla="*/ 1697 h 2251"/>
              <a:gd name="T52" fmla="*/ 579 w 1399"/>
              <a:gd name="T53" fmla="*/ 2067 h 2251"/>
              <a:gd name="T54" fmla="*/ 648 w 1399"/>
              <a:gd name="T55" fmla="*/ 2237 h 2251"/>
              <a:gd name="T56" fmla="*/ 735 w 1399"/>
              <a:gd name="T57" fmla="*/ 2203 h 2251"/>
              <a:gd name="T58" fmla="*/ 719 w 1399"/>
              <a:gd name="T59" fmla="*/ 2038 h 2251"/>
              <a:gd name="T60" fmla="*/ 733 w 1399"/>
              <a:gd name="T61" fmla="*/ 1490 h 2251"/>
              <a:gd name="T62" fmla="*/ 798 w 1399"/>
              <a:gd name="T63" fmla="*/ 1067 h 2251"/>
              <a:gd name="T64" fmla="*/ 933 w 1399"/>
              <a:gd name="T65" fmla="*/ 951 h 2251"/>
              <a:gd name="T66" fmla="*/ 1012 w 1399"/>
              <a:gd name="T67" fmla="*/ 835 h 2251"/>
              <a:gd name="T68" fmla="*/ 1107 w 1399"/>
              <a:gd name="T69" fmla="*/ 992 h 2251"/>
              <a:gd name="T70" fmla="*/ 1217 w 1399"/>
              <a:gd name="T71" fmla="*/ 1254 h 2251"/>
              <a:gd name="T72" fmla="*/ 1238 w 1399"/>
              <a:gd name="T73" fmla="*/ 1364 h 2251"/>
              <a:gd name="T74" fmla="*/ 1282 w 1399"/>
              <a:gd name="T75" fmla="*/ 1362 h 2251"/>
              <a:gd name="T76" fmla="*/ 1304 w 1399"/>
              <a:gd name="T77" fmla="*/ 1323 h 2251"/>
              <a:gd name="T78" fmla="*/ 1352 w 1399"/>
              <a:gd name="T79" fmla="*/ 1350 h 2251"/>
              <a:gd name="T80" fmla="*/ 1358 w 1399"/>
              <a:gd name="T81" fmla="*/ 1315 h 2251"/>
              <a:gd name="T82" fmla="*/ 1395 w 1399"/>
              <a:gd name="T83" fmla="*/ 1318 h 2251"/>
              <a:gd name="T84" fmla="*/ 1238 w 1399"/>
              <a:gd name="T85" fmla="*/ 942 h 2251"/>
              <a:gd name="T86" fmla="*/ 1161 w 1399"/>
              <a:gd name="T87" fmla="*/ 784 h 2251"/>
              <a:gd name="T88" fmla="*/ 1085 w 1399"/>
              <a:gd name="T89" fmla="*/ 606 h 2251"/>
              <a:gd name="T90" fmla="*/ 1099 w 1399"/>
              <a:gd name="T91" fmla="*/ 567 h 2251"/>
              <a:gd name="T92" fmla="*/ 1139 w 1399"/>
              <a:gd name="T93" fmla="*/ 539 h 2251"/>
              <a:gd name="T94" fmla="*/ 1195 w 1399"/>
              <a:gd name="T95" fmla="*/ 497 h 2251"/>
              <a:gd name="T96" fmla="*/ 1193 w 1399"/>
              <a:gd name="T97" fmla="*/ 384 h 2251"/>
              <a:gd name="T98" fmla="*/ 1190 w 1399"/>
              <a:gd name="T99" fmla="*/ 319 h 2251"/>
              <a:gd name="T100" fmla="*/ 1091 w 1399"/>
              <a:gd name="T101" fmla="*/ 293 h 2251"/>
              <a:gd name="T102" fmla="*/ 1025 w 1399"/>
              <a:gd name="T103" fmla="*/ 301 h 2251"/>
              <a:gd name="T104" fmla="*/ 910 w 1399"/>
              <a:gd name="T105" fmla="*/ 373 h 2251"/>
              <a:gd name="T106" fmla="*/ 917 w 1399"/>
              <a:gd name="T107" fmla="*/ 457 h 2251"/>
              <a:gd name="T108" fmla="*/ 818 w 1399"/>
              <a:gd name="T109" fmla="*/ 461 h 2251"/>
              <a:gd name="T110" fmla="*/ 672 w 1399"/>
              <a:gd name="T111" fmla="*/ 421 h 2251"/>
              <a:gd name="T112" fmla="*/ 533 w 1399"/>
              <a:gd name="T113" fmla="*/ 403 h 2251"/>
              <a:gd name="T114" fmla="*/ 543 w 1399"/>
              <a:gd name="T115" fmla="*/ 288 h 2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99" h="2251">
                <a:moveTo>
                  <a:pt x="543" y="267"/>
                </a:moveTo>
                <a:lnTo>
                  <a:pt x="543" y="267"/>
                </a:lnTo>
                <a:lnTo>
                  <a:pt x="553" y="227"/>
                </a:lnTo>
                <a:lnTo>
                  <a:pt x="560" y="203"/>
                </a:lnTo>
                <a:lnTo>
                  <a:pt x="564" y="192"/>
                </a:lnTo>
                <a:lnTo>
                  <a:pt x="564" y="192"/>
                </a:lnTo>
                <a:lnTo>
                  <a:pt x="587" y="176"/>
                </a:lnTo>
                <a:lnTo>
                  <a:pt x="605" y="163"/>
                </a:lnTo>
                <a:lnTo>
                  <a:pt x="623" y="149"/>
                </a:lnTo>
                <a:lnTo>
                  <a:pt x="623" y="149"/>
                </a:lnTo>
                <a:lnTo>
                  <a:pt x="648" y="129"/>
                </a:lnTo>
                <a:lnTo>
                  <a:pt x="656" y="123"/>
                </a:lnTo>
                <a:lnTo>
                  <a:pt x="660" y="117"/>
                </a:lnTo>
                <a:lnTo>
                  <a:pt x="660" y="117"/>
                </a:lnTo>
                <a:lnTo>
                  <a:pt x="661" y="113"/>
                </a:lnTo>
                <a:lnTo>
                  <a:pt x="660" y="111"/>
                </a:lnTo>
                <a:lnTo>
                  <a:pt x="659" y="109"/>
                </a:lnTo>
                <a:lnTo>
                  <a:pt x="656" y="107"/>
                </a:lnTo>
                <a:lnTo>
                  <a:pt x="652" y="107"/>
                </a:lnTo>
                <a:lnTo>
                  <a:pt x="647" y="105"/>
                </a:lnTo>
                <a:lnTo>
                  <a:pt x="639" y="107"/>
                </a:lnTo>
                <a:lnTo>
                  <a:pt x="639" y="107"/>
                </a:lnTo>
                <a:lnTo>
                  <a:pt x="621" y="111"/>
                </a:lnTo>
                <a:lnTo>
                  <a:pt x="605" y="115"/>
                </a:lnTo>
                <a:lnTo>
                  <a:pt x="595" y="117"/>
                </a:lnTo>
                <a:lnTo>
                  <a:pt x="592" y="117"/>
                </a:lnTo>
                <a:lnTo>
                  <a:pt x="591" y="117"/>
                </a:lnTo>
                <a:lnTo>
                  <a:pt x="591" y="117"/>
                </a:lnTo>
                <a:lnTo>
                  <a:pt x="595" y="103"/>
                </a:lnTo>
                <a:lnTo>
                  <a:pt x="603" y="72"/>
                </a:lnTo>
                <a:lnTo>
                  <a:pt x="608" y="41"/>
                </a:lnTo>
                <a:lnTo>
                  <a:pt x="608" y="32"/>
                </a:lnTo>
                <a:lnTo>
                  <a:pt x="608" y="28"/>
                </a:lnTo>
                <a:lnTo>
                  <a:pt x="607" y="27"/>
                </a:lnTo>
                <a:lnTo>
                  <a:pt x="607" y="27"/>
                </a:lnTo>
                <a:lnTo>
                  <a:pt x="596" y="21"/>
                </a:lnTo>
                <a:lnTo>
                  <a:pt x="595" y="21"/>
                </a:lnTo>
                <a:lnTo>
                  <a:pt x="593" y="21"/>
                </a:lnTo>
                <a:lnTo>
                  <a:pt x="592" y="23"/>
                </a:lnTo>
                <a:lnTo>
                  <a:pt x="591" y="27"/>
                </a:lnTo>
                <a:lnTo>
                  <a:pt x="591" y="27"/>
                </a:lnTo>
                <a:lnTo>
                  <a:pt x="587" y="41"/>
                </a:lnTo>
                <a:lnTo>
                  <a:pt x="577" y="60"/>
                </a:lnTo>
                <a:lnTo>
                  <a:pt x="569" y="76"/>
                </a:lnTo>
                <a:lnTo>
                  <a:pt x="565" y="80"/>
                </a:lnTo>
                <a:lnTo>
                  <a:pt x="565" y="81"/>
                </a:lnTo>
                <a:lnTo>
                  <a:pt x="564" y="80"/>
                </a:lnTo>
                <a:lnTo>
                  <a:pt x="564" y="80"/>
                </a:lnTo>
                <a:lnTo>
                  <a:pt x="563" y="75"/>
                </a:lnTo>
                <a:lnTo>
                  <a:pt x="563" y="64"/>
                </a:lnTo>
                <a:lnTo>
                  <a:pt x="563" y="37"/>
                </a:lnTo>
                <a:lnTo>
                  <a:pt x="561" y="12"/>
                </a:lnTo>
                <a:lnTo>
                  <a:pt x="561" y="3"/>
                </a:lnTo>
                <a:lnTo>
                  <a:pt x="560" y="1"/>
                </a:lnTo>
                <a:lnTo>
                  <a:pt x="559" y="0"/>
                </a:lnTo>
                <a:lnTo>
                  <a:pt x="559" y="0"/>
                </a:lnTo>
                <a:lnTo>
                  <a:pt x="556" y="0"/>
                </a:lnTo>
                <a:lnTo>
                  <a:pt x="555" y="1"/>
                </a:lnTo>
                <a:lnTo>
                  <a:pt x="555" y="3"/>
                </a:lnTo>
                <a:lnTo>
                  <a:pt x="553" y="5"/>
                </a:lnTo>
                <a:lnTo>
                  <a:pt x="553" y="5"/>
                </a:lnTo>
                <a:lnTo>
                  <a:pt x="552" y="9"/>
                </a:lnTo>
                <a:lnTo>
                  <a:pt x="551" y="19"/>
                </a:lnTo>
                <a:lnTo>
                  <a:pt x="549" y="44"/>
                </a:lnTo>
                <a:lnTo>
                  <a:pt x="547" y="67"/>
                </a:lnTo>
                <a:lnTo>
                  <a:pt x="545" y="73"/>
                </a:lnTo>
                <a:lnTo>
                  <a:pt x="544" y="75"/>
                </a:lnTo>
                <a:lnTo>
                  <a:pt x="543" y="75"/>
                </a:lnTo>
                <a:lnTo>
                  <a:pt x="543" y="75"/>
                </a:lnTo>
                <a:lnTo>
                  <a:pt x="541" y="71"/>
                </a:lnTo>
                <a:lnTo>
                  <a:pt x="540" y="63"/>
                </a:lnTo>
                <a:lnTo>
                  <a:pt x="539" y="40"/>
                </a:lnTo>
                <a:lnTo>
                  <a:pt x="536" y="20"/>
                </a:lnTo>
                <a:lnTo>
                  <a:pt x="535" y="13"/>
                </a:lnTo>
                <a:lnTo>
                  <a:pt x="533" y="11"/>
                </a:lnTo>
                <a:lnTo>
                  <a:pt x="532" y="11"/>
                </a:lnTo>
                <a:lnTo>
                  <a:pt x="532" y="11"/>
                </a:lnTo>
                <a:lnTo>
                  <a:pt x="531" y="12"/>
                </a:lnTo>
                <a:lnTo>
                  <a:pt x="529" y="15"/>
                </a:lnTo>
                <a:lnTo>
                  <a:pt x="527" y="23"/>
                </a:lnTo>
                <a:lnTo>
                  <a:pt x="523" y="49"/>
                </a:lnTo>
                <a:lnTo>
                  <a:pt x="520" y="76"/>
                </a:lnTo>
                <a:lnTo>
                  <a:pt x="519" y="84"/>
                </a:lnTo>
                <a:lnTo>
                  <a:pt x="517" y="85"/>
                </a:lnTo>
                <a:lnTo>
                  <a:pt x="516" y="85"/>
                </a:lnTo>
                <a:lnTo>
                  <a:pt x="516" y="85"/>
                </a:lnTo>
                <a:lnTo>
                  <a:pt x="514" y="81"/>
                </a:lnTo>
                <a:lnTo>
                  <a:pt x="511" y="75"/>
                </a:lnTo>
                <a:lnTo>
                  <a:pt x="506" y="57"/>
                </a:lnTo>
                <a:lnTo>
                  <a:pt x="500" y="43"/>
                </a:lnTo>
                <a:lnTo>
                  <a:pt x="498" y="37"/>
                </a:lnTo>
                <a:lnTo>
                  <a:pt x="496" y="37"/>
                </a:lnTo>
                <a:lnTo>
                  <a:pt x="495" y="37"/>
                </a:lnTo>
                <a:lnTo>
                  <a:pt x="495" y="37"/>
                </a:lnTo>
                <a:lnTo>
                  <a:pt x="494" y="40"/>
                </a:lnTo>
                <a:lnTo>
                  <a:pt x="492" y="45"/>
                </a:lnTo>
                <a:lnTo>
                  <a:pt x="490" y="61"/>
                </a:lnTo>
                <a:lnTo>
                  <a:pt x="486" y="111"/>
                </a:lnTo>
                <a:lnTo>
                  <a:pt x="483" y="161"/>
                </a:lnTo>
                <a:lnTo>
                  <a:pt x="483" y="179"/>
                </a:lnTo>
                <a:lnTo>
                  <a:pt x="484" y="187"/>
                </a:lnTo>
                <a:lnTo>
                  <a:pt x="484" y="187"/>
                </a:lnTo>
                <a:lnTo>
                  <a:pt x="487" y="191"/>
                </a:lnTo>
                <a:lnTo>
                  <a:pt x="487" y="195"/>
                </a:lnTo>
                <a:lnTo>
                  <a:pt x="486" y="199"/>
                </a:lnTo>
                <a:lnTo>
                  <a:pt x="484" y="208"/>
                </a:lnTo>
                <a:lnTo>
                  <a:pt x="484" y="208"/>
                </a:lnTo>
                <a:lnTo>
                  <a:pt x="480" y="229"/>
                </a:lnTo>
                <a:lnTo>
                  <a:pt x="479" y="240"/>
                </a:lnTo>
                <a:lnTo>
                  <a:pt x="479" y="240"/>
                </a:lnTo>
                <a:lnTo>
                  <a:pt x="431" y="248"/>
                </a:lnTo>
                <a:lnTo>
                  <a:pt x="398" y="255"/>
                </a:lnTo>
                <a:lnTo>
                  <a:pt x="387" y="259"/>
                </a:lnTo>
                <a:lnTo>
                  <a:pt x="384" y="260"/>
                </a:lnTo>
                <a:lnTo>
                  <a:pt x="383" y="261"/>
                </a:lnTo>
                <a:lnTo>
                  <a:pt x="383" y="261"/>
                </a:lnTo>
                <a:lnTo>
                  <a:pt x="384" y="264"/>
                </a:lnTo>
                <a:lnTo>
                  <a:pt x="386" y="268"/>
                </a:lnTo>
                <a:lnTo>
                  <a:pt x="391" y="277"/>
                </a:lnTo>
                <a:lnTo>
                  <a:pt x="396" y="289"/>
                </a:lnTo>
                <a:lnTo>
                  <a:pt x="398" y="296"/>
                </a:lnTo>
                <a:lnTo>
                  <a:pt x="399" y="304"/>
                </a:lnTo>
                <a:lnTo>
                  <a:pt x="399" y="304"/>
                </a:lnTo>
                <a:lnTo>
                  <a:pt x="395" y="341"/>
                </a:lnTo>
                <a:lnTo>
                  <a:pt x="390" y="404"/>
                </a:lnTo>
                <a:lnTo>
                  <a:pt x="387" y="437"/>
                </a:lnTo>
                <a:lnTo>
                  <a:pt x="384" y="468"/>
                </a:lnTo>
                <a:lnTo>
                  <a:pt x="386" y="492"/>
                </a:lnTo>
                <a:lnTo>
                  <a:pt x="387" y="500"/>
                </a:lnTo>
                <a:lnTo>
                  <a:pt x="388" y="507"/>
                </a:lnTo>
                <a:lnTo>
                  <a:pt x="388" y="507"/>
                </a:lnTo>
                <a:lnTo>
                  <a:pt x="394" y="515"/>
                </a:lnTo>
                <a:lnTo>
                  <a:pt x="399" y="521"/>
                </a:lnTo>
                <a:lnTo>
                  <a:pt x="404" y="527"/>
                </a:lnTo>
                <a:lnTo>
                  <a:pt x="411" y="531"/>
                </a:lnTo>
                <a:lnTo>
                  <a:pt x="418" y="533"/>
                </a:lnTo>
                <a:lnTo>
                  <a:pt x="424" y="536"/>
                </a:lnTo>
                <a:lnTo>
                  <a:pt x="436" y="539"/>
                </a:lnTo>
                <a:lnTo>
                  <a:pt x="436" y="539"/>
                </a:lnTo>
                <a:lnTo>
                  <a:pt x="462" y="546"/>
                </a:lnTo>
                <a:lnTo>
                  <a:pt x="503" y="558"/>
                </a:lnTo>
                <a:lnTo>
                  <a:pt x="524" y="564"/>
                </a:lnTo>
                <a:lnTo>
                  <a:pt x="544" y="572"/>
                </a:lnTo>
                <a:lnTo>
                  <a:pt x="560" y="580"/>
                </a:lnTo>
                <a:lnTo>
                  <a:pt x="565" y="583"/>
                </a:lnTo>
                <a:lnTo>
                  <a:pt x="569" y="587"/>
                </a:lnTo>
                <a:lnTo>
                  <a:pt x="569" y="587"/>
                </a:lnTo>
                <a:lnTo>
                  <a:pt x="575" y="594"/>
                </a:lnTo>
                <a:lnTo>
                  <a:pt x="579" y="602"/>
                </a:lnTo>
                <a:lnTo>
                  <a:pt x="585" y="619"/>
                </a:lnTo>
                <a:lnTo>
                  <a:pt x="588" y="635"/>
                </a:lnTo>
                <a:lnTo>
                  <a:pt x="591" y="646"/>
                </a:lnTo>
                <a:lnTo>
                  <a:pt x="591" y="646"/>
                </a:lnTo>
                <a:lnTo>
                  <a:pt x="592" y="656"/>
                </a:lnTo>
                <a:lnTo>
                  <a:pt x="592" y="671"/>
                </a:lnTo>
                <a:lnTo>
                  <a:pt x="591" y="694"/>
                </a:lnTo>
                <a:lnTo>
                  <a:pt x="591" y="694"/>
                </a:lnTo>
                <a:lnTo>
                  <a:pt x="585" y="728"/>
                </a:lnTo>
                <a:lnTo>
                  <a:pt x="575" y="798"/>
                </a:lnTo>
                <a:lnTo>
                  <a:pt x="568" y="834"/>
                </a:lnTo>
                <a:lnTo>
                  <a:pt x="560" y="868"/>
                </a:lnTo>
                <a:lnTo>
                  <a:pt x="555" y="882"/>
                </a:lnTo>
                <a:lnTo>
                  <a:pt x="551" y="894"/>
                </a:lnTo>
                <a:lnTo>
                  <a:pt x="547" y="902"/>
                </a:lnTo>
                <a:lnTo>
                  <a:pt x="543" y="907"/>
                </a:lnTo>
                <a:lnTo>
                  <a:pt x="543" y="907"/>
                </a:lnTo>
                <a:lnTo>
                  <a:pt x="533" y="914"/>
                </a:lnTo>
                <a:lnTo>
                  <a:pt x="523" y="919"/>
                </a:lnTo>
                <a:lnTo>
                  <a:pt x="502" y="931"/>
                </a:lnTo>
                <a:lnTo>
                  <a:pt x="483" y="938"/>
                </a:lnTo>
                <a:lnTo>
                  <a:pt x="476" y="939"/>
                </a:lnTo>
                <a:lnTo>
                  <a:pt x="474" y="939"/>
                </a:lnTo>
                <a:lnTo>
                  <a:pt x="474" y="939"/>
                </a:lnTo>
                <a:lnTo>
                  <a:pt x="471" y="935"/>
                </a:lnTo>
                <a:lnTo>
                  <a:pt x="470" y="932"/>
                </a:lnTo>
                <a:lnTo>
                  <a:pt x="466" y="930"/>
                </a:lnTo>
                <a:lnTo>
                  <a:pt x="462" y="928"/>
                </a:lnTo>
                <a:lnTo>
                  <a:pt x="455" y="928"/>
                </a:lnTo>
                <a:lnTo>
                  <a:pt x="447" y="930"/>
                </a:lnTo>
                <a:lnTo>
                  <a:pt x="436" y="934"/>
                </a:lnTo>
                <a:lnTo>
                  <a:pt x="436" y="934"/>
                </a:lnTo>
                <a:lnTo>
                  <a:pt x="422" y="943"/>
                </a:lnTo>
                <a:lnTo>
                  <a:pt x="400" y="958"/>
                </a:lnTo>
                <a:lnTo>
                  <a:pt x="374" y="976"/>
                </a:lnTo>
                <a:lnTo>
                  <a:pt x="342" y="999"/>
                </a:lnTo>
                <a:lnTo>
                  <a:pt x="304" y="1023"/>
                </a:lnTo>
                <a:lnTo>
                  <a:pt x="283" y="1035"/>
                </a:lnTo>
                <a:lnTo>
                  <a:pt x="262" y="1047"/>
                </a:lnTo>
                <a:lnTo>
                  <a:pt x="238" y="1058"/>
                </a:lnTo>
                <a:lnTo>
                  <a:pt x="213" y="1068"/>
                </a:lnTo>
                <a:lnTo>
                  <a:pt x="187" y="1079"/>
                </a:lnTo>
                <a:lnTo>
                  <a:pt x="159" y="1088"/>
                </a:lnTo>
                <a:lnTo>
                  <a:pt x="159" y="1088"/>
                </a:lnTo>
                <a:lnTo>
                  <a:pt x="133" y="1096"/>
                </a:lnTo>
                <a:lnTo>
                  <a:pt x="109" y="1106"/>
                </a:lnTo>
                <a:lnTo>
                  <a:pt x="89" y="1114"/>
                </a:lnTo>
                <a:lnTo>
                  <a:pt x="70" y="1122"/>
                </a:lnTo>
                <a:lnTo>
                  <a:pt x="55" y="1130"/>
                </a:lnTo>
                <a:lnTo>
                  <a:pt x="42" y="1138"/>
                </a:lnTo>
                <a:lnTo>
                  <a:pt x="31" y="1144"/>
                </a:lnTo>
                <a:lnTo>
                  <a:pt x="22" y="1152"/>
                </a:lnTo>
                <a:lnTo>
                  <a:pt x="15" y="1159"/>
                </a:lnTo>
                <a:lnTo>
                  <a:pt x="10" y="1166"/>
                </a:lnTo>
                <a:lnTo>
                  <a:pt x="5" y="1172"/>
                </a:lnTo>
                <a:lnTo>
                  <a:pt x="2" y="1178"/>
                </a:lnTo>
                <a:lnTo>
                  <a:pt x="1" y="1184"/>
                </a:lnTo>
                <a:lnTo>
                  <a:pt x="0" y="1190"/>
                </a:lnTo>
                <a:lnTo>
                  <a:pt x="0" y="1200"/>
                </a:lnTo>
                <a:lnTo>
                  <a:pt x="0" y="1200"/>
                </a:lnTo>
                <a:lnTo>
                  <a:pt x="4" y="1220"/>
                </a:lnTo>
                <a:lnTo>
                  <a:pt x="13" y="1256"/>
                </a:lnTo>
                <a:lnTo>
                  <a:pt x="25" y="1303"/>
                </a:lnTo>
                <a:lnTo>
                  <a:pt x="41" y="1356"/>
                </a:lnTo>
                <a:lnTo>
                  <a:pt x="58" y="1410"/>
                </a:lnTo>
                <a:lnTo>
                  <a:pt x="75" y="1459"/>
                </a:lnTo>
                <a:lnTo>
                  <a:pt x="83" y="1479"/>
                </a:lnTo>
                <a:lnTo>
                  <a:pt x="91" y="1498"/>
                </a:lnTo>
                <a:lnTo>
                  <a:pt x="99" y="1511"/>
                </a:lnTo>
                <a:lnTo>
                  <a:pt x="106" y="1520"/>
                </a:lnTo>
                <a:lnTo>
                  <a:pt x="106" y="1520"/>
                </a:lnTo>
                <a:lnTo>
                  <a:pt x="113" y="1528"/>
                </a:lnTo>
                <a:lnTo>
                  <a:pt x="119" y="1538"/>
                </a:lnTo>
                <a:lnTo>
                  <a:pt x="133" y="1560"/>
                </a:lnTo>
                <a:lnTo>
                  <a:pt x="146" y="1586"/>
                </a:lnTo>
                <a:lnTo>
                  <a:pt x="159" y="1611"/>
                </a:lnTo>
                <a:lnTo>
                  <a:pt x="179" y="1657"/>
                </a:lnTo>
                <a:lnTo>
                  <a:pt x="186" y="1675"/>
                </a:lnTo>
                <a:lnTo>
                  <a:pt x="186" y="1675"/>
                </a:lnTo>
                <a:lnTo>
                  <a:pt x="199" y="1678"/>
                </a:lnTo>
                <a:lnTo>
                  <a:pt x="209" y="1679"/>
                </a:lnTo>
                <a:lnTo>
                  <a:pt x="213" y="1681"/>
                </a:lnTo>
                <a:lnTo>
                  <a:pt x="213" y="1681"/>
                </a:lnTo>
                <a:lnTo>
                  <a:pt x="207" y="1694"/>
                </a:lnTo>
                <a:lnTo>
                  <a:pt x="197" y="1722"/>
                </a:lnTo>
                <a:lnTo>
                  <a:pt x="183" y="1755"/>
                </a:lnTo>
                <a:lnTo>
                  <a:pt x="177" y="1767"/>
                </a:lnTo>
                <a:lnTo>
                  <a:pt x="170" y="1777"/>
                </a:lnTo>
                <a:lnTo>
                  <a:pt x="170" y="1777"/>
                </a:lnTo>
                <a:lnTo>
                  <a:pt x="163" y="1785"/>
                </a:lnTo>
                <a:lnTo>
                  <a:pt x="157" y="1794"/>
                </a:lnTo>
                <a:lnTo>
                  <a:pt x="150" y="1806"/>
                </a:lnTo>
                <a:lnTo>
                  <a:pt x="145" y="1818"/>
                </a:lnTo>
                <a:lnTo>
                  <a:pt x="139" y="1829"/>
                </a:lnTo>
                <a:lnTo>
                  <a:pt x="137" y="1839"/>
                </a:lnTo>
                <a:lnTo>
                  <a:pt x="135" y="1847"/>
                </a:lnTo>
                <a:lnTo>
                  <a:pt x="137" y="1850"/>
                </a:lnTo>
                <a:lnTo>
                  <a:pt x="138" y="1851"/>
                </a:lnTo>
                <a:lnTo>
                  <a:pt x="138" y="1851"/>
                </a:lnTo>
                <a:lnTo>
                  <a:pt x="142" y="1853"/>
                </a:lnTo>
                <a:lnTo>
                  <a:pt x="147" y="1853"/>
                </a:lnTo>
                <a:lnTo>
                  <a:pt x="154" y="1851"/>
                </a:lnTo>
                <a:lnTo>
                  <a:pt x="161" y="1849"/>
                </a:lnTo>
                <a:lnTo>
                  <a:pt x="177" y="1841"/>
                </a:lnTo>
                <a:lnTo>
                  <a:pt x="197" y="1830"/>
                </a:lnTo>
                <a:lnTo>
                  <a:pt x="197" y="1830"/>
                </a:lnTo>
                <a:lnTo>
                  <a:pt x="210" y="1822"/>
                </a:lnTo>
                <a:lnTo>
                  <a:pt x="226" y="1810"/>
                </a:lnTo>
                <a:lnTo>
                  <a:pt x="264" y="1778"/>
                </a:lnTo>
                <a:lnTo>
                  <a:pt x="304" y="1747"/>
                </a:lnTo>
                <a:lnTo>
                  <a:pt x="322" y="1735"/>
                </a:lnTo>
                <a:lnTo>
                  <a:pt x="335" y="1729"/>
                </a:lnTo>
                <a:lnTo>
                  <a:pt x="335" y="1729"/>
                </a:lnTo>
                <a:lnTo>
                  <a:pt x="347" y="1723"/>
                </a:lnTo>
                <a:lnTo>
                  <a:pt x="358" y="1718"/>
                </a:lnTo>
                <a:lnTo>
                  <a:pt x="367" y="1711"/>
                </a:lnTo>
                <a:lnTo>
                  <a:pt x="375" y="1705"/>
                </a:lnTo>
                <a:lnTo>
                  <a:pt x="382" y="1698"/>
                </a:lnTo>
                <a:lnTo>
                  <a:pt x="386" y="1690"/>
                </a:lnTo>
                <a:lnTo>
                  <a:pt x="388" y="1683"/>
                </a:lnTo>
                <a:lnTo>
                  <a:pt x="388" y="1675"/>
                </a:lnTo>
                <a:lnTo>
                  <a:pt x="388" y="1675"/>
                </a:lnTo>
                <a:lnTo>
                  <a:pt x="387" y="1669"/>
                </a:lnTo>
                <a:lnTo>
                  <a:pt x="384" y="1662"/>
                </a:lnTo>
                <a:lnTo>
                  <a:pt x="379" y="1653"/>
                </a:lnTo>
                <a:lnTo>
                  <a:pt x="375" y="1646"/>
                </a:lnTo>
                <a:lnTo>
                  <a:pt x="372" y="1643"/>
                </a:lnTo>
                <a:lnTo>
                  <a:pt x="372" y="1643"/>
                </a:lnTo>
                <a:lnTo>
                  <a:pt x="375" y="1638"/>
                </a:lnTo>
                <a:lnTo>
                  <a:pt x="378" y="1633"/>
                </a:lnTo>
                <a:lnTo>
                  <a:pt x="378" y="1627"/>
                </a:lnTo>
                <a:lnTo>
                  <a:pt x="378" y="1627"/>
                </a:lnTo>
                <a:lnTo>
                  <a:pt x="360" y="1584"/>
                </a:lnTo>
                <a:lnTo>
                  <a:pt x="323" y="1494"/>
                </a:lnTo>
                <a:lnTo>
                  <a:pt x="286" y="1400"/>
                </a:lnTo>
                <a:lnTo>
                  <a:pt x="272" y="1364"/>
                </a:lnTo>
                <a:lnTo>
                  <a:pt x="266" y="1344"/>
                </a:lnTo>
                <a:lnTo>
                  <a:pt x="266" y="1344"/>
                </a:lnTo>
                <a:lnTo>
                  <a:pt x="266" y="1339"/>
                </a:lnTo>
                <a:lnTo>
                  <a:pt x="267" y="1332"/>
                </a:lnTo>
                <a:lnTo>
                  <a:pt x="271" y="1326"/>
                </a:lnTo>
                <a:lnTo>
                  <a:pt x="275" y="1319"/>
                </a:lnTo>
                <a:lnTo>
                  <a:pt x="288" y="1304"/>
                </a:lnTo>
                <a:lnTo>
                  <a:pt x="303" y="1291"/>
                </a:lnTo>
                <a:lnTo>
                  <a:pt x="319" y="1279"/>
                </a:lnTo>
                <a:lnTo>
                  <a:pt x="332" y="1268"/>
                </a:lnTo>
                <a:lnTo>
                  <a:pt x="344" y="1262"/>
                </a:lnTo>
                <a:lnTo>
                  <a:pt x="351" y="1259"/>
                </a:lnTo>
                <a:lnTo>
                  <a:pt x="351" y="1259"/>
                </a:lnTo>
                <a:lnTo>
                  <a:pt x="355" y="1258"/>
                </a:lnTo>
                <a:lnTo>
                  <a:pt x="362" y="1255"/>
                </a:lnTo>
                <a:lnTo>
                  <a:pt x="374" y="1248"/>
                </a:lnTo>
                <a:lnTo>
                  <a:pt x="388" y="1238"/>
                </a:lnTo>
                <a:lnTo>
                  <a:pt x="388" y="1238"/>
                </a:lnTo>
                <a:lnTo>
                  <a:pt x="432" y="1334"/>
                </a:lnTo>
                <a:lnTo>
                  <a:pt x="463" y="1404"/>
                </a:lnTo>
                <a:lnTo>
                  <a:pt x="474" y="1431"/>
                </a:lnTo>
                <a:lnTo>
                  <a:pt x="479" y="1446"/>
                </a:lnTo>
                <a:lnTo>
                  <a:pt x="479" y="1446"/>
                </a:lnTo>
                <a:lnTo>
                  <a:pt x="486" y="1484"/>
                </a:lnTo>
                <a:lnTo>
                  <a:pt x="495" y="1556"/>
                </a:lnTo>
                <a:lnTo>
                  <a:pt x="506" y="1635"/>
                </a:lnTo>
                <a:lnTo>
                  <a:pt x="516" y="1697"/>
                </a:lnTo>
                <a:lnTo>
                  <a:pt x="516" y="1697"/>
                </a:lnTo>
                <a:lnTo>
                  <a:pt x="521" y="1729"/>
                </a:lnTo>
                <a:lnTo>
                  <a:pt x="525" y="1775"/>
                </a:lnTo>
                <a:lnTo>
                  <a:pt x="536" y="1891"/>
                </a:lnTo>
                <a:lnTo>
                  <a:pt x="545" y="1998"/>
                </a:lnTo>
                <a:lnTo>
                  <a:pt x="549" y="2033"/>
                </a:lnTo>
                <a:lnTo>
                  <a:pt x="552" y="2043"/>
                </a:lnTo>
                <a:lnTo>
                  <a:pt x="553" y="2049"/>
                </a:lnTo>
                <a:lnTo>
                  <a:pt x="553" y="2049"/>
                </a:lnTo>
                <a:lnTo>
                  <a:pt x="561" y="2057"/>
                </a:lnTo>
                <a:lnTo>
                  <a:pt x="571" y="2063"/>
                </a:lnTo>
                <a:lnTo>
                  <a:pt x="579" y="2067"/>
                </a:lnTo>
                <a:lnTo>
                  <a:pt x="580" y="2070"/>
                </a:lnTo>
                <a:lnTo>
                  <a:pt x="580" y="2070"/>
                </a:lnTo>
                <a:lnTo>
                  <a:pt x="580" y="2078"/>
                </a:lnTo>
                <a:lnTo>
                  <a:pt x="583" y="2098"/>
                </a:lnTo>
                <a:lnTo>
                  <a:pt x="591" y="2139"/>
                </a:lnTo>
                <a:lnTo>
                  <a:pt x="591" y="2139"/>
                </a:lnTo>
                <a:lnTo>
                  <a:pt x="595" y="2150"/>
                </a:lnTo>
                <a:lnTo>
                  <a:pt x="601" y="2165"/>
                </a:lnTo>
                <a:lnTo>
                  <a:pt x="611" y="2183"/>
                </a:lnTo>
                <a:lnTo>
                  <a:pt x="623" y="2203"/>
                </a:lnTo>
                <a:lnTo>
                  <a:pt x="635" y="2222"/>
                </a:lnTo>
                <a:lnTo>
                  <a:pt x="648" y="2237"/>
                </a:lnTo>
                <a:lnTo>
                  <a:pt x="653" y="2243"/>
                </a:lnTo>
                <a:lnTo>
                  <a:pt x="660" y="2247"/>
                </a:lnTo>
                <a:lnTo>
                  <a:pt x="665" y="2250"/>
                </a:lnTo>
                <a:lnTo>
                  <a:pt x="671" y="2251"/>
                </a:lnTo>
                <a:lnTo>
                  <a:pt x="671" y="2251"/>
                </a:lnTo>
                <a:lnTo>
                  <a:pt x="680" y="2250"/>
                </a:lnTo>
                <a:lnTo>
                  <a:pt x="691" y="2245"/>
                </a:lnTo>
                <a:lnTo>
                  <a:pt x="700" y="2239"/>
                </a:lnTo>
                <a:lnTo>
                  <a:pt x="709" y="2233"/>
                </a:lnTo>
                <a:lnTo>
                  <a:pt x="717" y="2225"/>
                </a:lnTo>
                <a:lnTo>
                  <a:pt x="724" y="2218"/>
                </a:lnTo>
                <a:lnTo>
                  <a:pt x="735" y="2203"/>
                </a:lnTo>
                <a:lnTo>
                  <a:pt x="735" y="2203"/>
                </a:lnTo>
                <a:lnTo>
                  <a:pt x="743" y="2191"/>
                </a:lnTo>
                <a:lnTo>
                  <a:pt x="752" y="2179"/>
                </a:lnTo>
                <a:lnTo>
                  <a:pt x="759" y="2167"/>
                </a:lnTo>
                <a:lnTo>
                  <a:pt x="761" y="2161"/>
                </a:lnTo>
                <a:lnTo>
                  <a:pt x="761" y="2155"/>
                </a:lnTo>
                <a:lnTo>
                  <a:pt x="761" y="2155"/>
                </a:lnTo>
                <a:lnTo>
                  <a:pt x="759" y="2146"/>
                </a:lnTo>
                <a:lnTo>
                  <a:pt x="755" y="2130"/>
                </a:lnTo>
                <a:lnTo>
                  <a:pt x="740" y="2090"/>
                </a:lnTo>
                <a:lnTo>
                  <a:pt x="719" y="2038"/>
                </a:lnTo>
                <a:lnTo>
                  <a:pt x="719" y="2038"/>
                </a:lnTo>
                <a:lnTo>
                  <a:pt x="727" y="2037"/>
                </a:lnTo>
                <a:lnTo>
                  <a:pt x="732" y="2034"/>
                </a:lnTo>
                <a:lnTo>
                  <a:pt x="735" y="2033"/>
                </a:lnTo>
                <a:lnTo>
                  <a:pt x="735" y="2033"/>
                </a:lnTo>
                <a:lnTo>
                  <a:pt x="733" y="1807"/>
                </a:lnTo>
                <a:lnTo>
                  <a:pt x="732" y="1645"/>
                </a:lnTo>
                <a:lnTo>
                  <a:pt x="731" y="1584"/>
                </a:lnTo>
                <a:lnTo>
                  <a:pt x="729" y="1552"/>
                </a:lnTo>
                <a:lnTo>
                  <a:pt x="729" y="1552"/>
                </a:lnTo>
                <a:lnTo>
                  <a:pt x="729" y="1542"/>
                </a:lnTo>
                <a:lnTo>
                  <a:pt x="729" y="1528"/>
                </a:lnTo>
                <a:lnTo>
                  <a:pt x="733" y="1490"/>
                </a:lnTo>
                <a:lnTo>
                  <a:pt x="739" y="1442"/>
                </a:lnTo>
                <a:lnTo>
                  <a:pt x="747" y="1388"/>
                </a:lnTo>
                <a:lnTo>
                  <a:pt x="755" y="1334"/>
                </a:lnTo>
                <a:lnTo>
                  <a:pt x="763" y="1284"/>
                </a:lnTo>
                <a:lnTo>
                  <a:pt x="770" y="1243"/>
                </a:lnTo>
                <a:lnTo>
                  <a:pt x="777" y="1216"/>
                </a:lnTo>
                <a:lnTo>
                  <a:pt x="777" y="1216"/>
                </a:lnTo>
                <a:lnTo>
                  <a:pt x="782" y="1195"/>
                </a:lnTo>
                <a:lnTo>
                  <a:pt x="786" y="1172"/>
                </a:lnTo>
                <a:lnTo>
                  <a:pt x="793" y="1123"/>
                </a:lnTo>
                <a:lnTo>
                  <a:pt x="797" y="1084"/>
                </a:lnTo>
                <a:lnTo>
                  <a:pt x="798" y="1067"/>
                </a:lnTo>
                <a:lnTo>
                  <a:pt x="798" y="1067"/>
                </a:lnTo>
                <a:lnTo>
                  <a:pt x="801" y="1068"/>
                </a:lnTo>
                <a:lnTo>
                  <a:pt x="810" y="1072"/>
                </a:lnTo>
                <a:lnTo>
                  <a:pt x="836" y="1084"/>
                </a:lnTo>
                <a:lnTo>
                  <a:pt x="873" y="1104"/>
                </a:lnTo>
                <a:lnTo>
                  <a:pt x="873" y="1104"/>
                </a:lnTo>
                <a:lnTo>
                  <a:pt x="892" y="1046"/>
                </a:lnTo>
                <a:lnTo>
                  <a:pt x="904" y="1006"/>
                </a:lnTo>
                <a:lnTo>
                  <a:pt x="910" y="987"/>
                </a:lnTo>
                <a:lnTo>
                  <a:pt x="910" y="987"/>
                </a:lnTo>
                <a:lnTo>
                  <a:pt x="917" y="976"/>
                </a:lnTo>
                <a:lnTo>
                  <a:pt x="933" y="951"/>
                </a:lnTo>
                <a:lnTo>
                  <a:pt x="944" y="936"/>
                </a:lnTo>
                <a:lnTo>
                  <a:pt x="954" y="923"/>
                </a:lnTo>
                <a:lnTo>
                  <a:pt x="965" y="911"/>
                </a:lnTo>
                <a:lnTo>
                  <a:pt x="974" y="902"/>
                </a:lnTo>
                <a:lnTo>
                  <a:pt x="974" y="902"/>
                </a:lnTo>
                <a:lnTo>
                  <a:pt x="978" y="898"/>
                </a:lnTo>
                <a:lnTo>
                  <a:pt x="982" y="894"/>
                </a:lnTo>
                <a:lnTo>
                  <a:pt x="990" y="882"/>
                </a:lnTo>
                <a:lnTo>
                  <a:pt x="997" y="868"/>
                </a:lnTo>
                <a:lnTo>
                  <a:pt x="1002" y="855"/>
                </a:lnTo>
                <a:lnTo>
                  <a:pt x="1008" y="844"/>
                </a:lnTo>
                <a:lnTo>
                  <a:pt x="1012" y="835"/>
                </a:lnTo>
                <a:lnTo>
                  <a:pt x="1014" y="832"/>
                </a:lnTo>
                <a:lnTo>
                  <a:pt x="1017" y="831"/>
                </a:lnTo>
                <a:lnTo>
                  <a:pt x="1020" y="831"/>
                </a:lnTo>
                <a:lnTo>
                  <a:pt x="1022" y="832"/>
                </a:lnTo>
                <a:lnTo>
                  <a:pt x="1022" y="832"/>
                </a:lnTo>
                <a:lnTo>
                  <a:pt x="1030" y="842"/>
                </a:lnTo>
                <a:lnTo>
                  <a:pt x="1041" y="859"/>
                </a:lnTo>
                <a:lnTo>
                  <a:pt x="1067" y="906"/>
                </a:lnTo>
                <a:lnTo>
                  <a:pt x="1093" y="956"/>
                </a:lnTo>
                <a:lnTo>
                  <a:pt x="1102" y="978"/>
                </a:lnTo>
                <a:lnTo>
                  <a:pt x="1107" y="992"/>
                </a:lnTo>
                <a:lnTo>
                  <a:pt x="1107" y="992"/>
                </a:lnTo>
                <a:lnTo>
                  <a:pt x="1125" y="1044"/>
                </a:lnTo>
                <a:lnTo>
                  <a:pt x="1153" y="1127"/>
                </a:lnTo>
                <a:lnTo>
                  <a:pt x="1193" y="1243"/>
                </a:lnTo>
                <a:lnTo>
                  <a:pt x="1193" y="1243"/>
                </a:lnTo>
                <a:lnTo>
                  <a:pt x="1194" y="1246"/>
                </a:lnTo>
                <a:lnTo>
                  <a:pt x="1197" y="1247"/>
                </a:lnTo>
                <a:lnTo>
                  <a:pt x="1202" y="1251"/>
                </a:lnTo>
                <a:lnTo>
                  <a:pt x="1207" y="1254"/>
                </a:lnTo>
                <a:lnTo>
                  <a:pt x="1209" y="1254"/>
                </a:lnTo>
                <a:lnTo>
                  <a:pt x="1209" y="1254"/>
                </a:lnTo>
                <a:lnTo>
                  <a:pt x="1211" y="1254"/>
                </a:lnTo>
                <a:lnTo>
                  <a:pt x="1217" y="1254"/>
                </a:lnTo>
                <a:lnTo>
                  <a:pt x="1225" y="1254"/>
                </a:lnTo>
                <a:lnTo>
                  <a:pt x="1225" y="1318"/>
                </a:lnTo>
                <a:lnTo>
                  <a:pt x="1225" y="1318"/>
                </a:lnTo>
                <a:lnTo>
                  <a:pt x="1219" y="1360"/>
                </a:lnTo>
                <a:lnTo>
                  <a:pt x="1219" y="1360"/>
                </a:lnTo>
                <a:lnTo>
                  <a:pt x="1219" y="1363"/>
                </a:lnTo>
                <a:lnTo>
                  <a:pt x="1222" y="1364"/>
                </a:lnTo>
                <a:lnTo>
                  <a:pt x="1225" y="1366"/>
                </a:lnTo>
                <a:lnTo>
                  <a:pt x="1229" y="1367"/>
                </a:lnTo>
                <a:lnTo>
                  <a:pt x="1231" y="1367"/>
                </a:lnTo>
                <a:lnTo>
                  <a:pt x="1235" y="1366"/>
                </a:lnTo>
                <a:lnTo>
                  <a:pt x="1238" y="1364"/>
                </a:lnTo>
                <a:lnTo>
                  <a:pt x="1241" y="1360"/>
                </a:lnTo>
                <a:lnTo>
                  <a:pt x="1241" y="1360"/>
                </a:lnTo>
                <a:lnTo>
                  <a:pt x="1245" y="1347"/>
                </a:lnTo>
                <a:lnTo>
                  <a:pt x="1249" y="1327"/>
                </a:lnTo>
                <a:lnTo>
                  <a:pt x="1253" y="1311"/>
                </a:lnTo>
                <a:lnTo>
                  <a:pt x="1254" y="1307"/>
                </a:lnTo>
                <a:lnTo>
                  <a:pt x="1255" y="1307"/>
                </a:lnTo>
                <a:lnTo>
                  <a:pt x="1257" y="1307"/>
                </a:lnTo>
                <a:lnTo>
                  <a:pt x="1257" y="1307"/>
                </a:lnTo>
                <a:lnTo>
                  <a:pt x="1261" y="1314"/>
                </a:lnTo>
                <a:lnTo>
                  <a:pt x="1266" y="1326"/>
                </a:lnTo>
                <a:lnTo>
                  <a:pt x="1282" y="1362"/>
                </a:lnTo>
                <a:lnTo>
                  <a:pt x="1290" y="1380"/>
                </a:lnTo>
                <a:lnTo>
                  <a:pt x="1298" y="1396"/>
                </a:lnTo>
                <a:lnTo>
                  <a:pt x="1304" y="1406"/>
                </a:lnTo>
                <a:lnTo>
                  <a:pt x="1307" y="1408"/>
                </a:lnTo>
                <a:lnTo>
                  <a:pt x="1310" y="1408"/>
                </a:lnTo>
                <a:lnTo>
                  <a:pt x="1310" y="1408"/>
                </a:lnTo>
                <a:lnTo>
                  <a:pt x="1311" y="1406"/>
                </a:lnTo>
                <a:lnTo>
                  <a:pt x="1312" y="1403"/>
                </a:lnTo>
                <a:lnTo>
                  <a:pt x="1312" y="1392"/>
                </a:lnTo>
                <a:lnTo>
                  <a:pt x="1312" y="1378"/>
                </a:lnTo>
                <a:lnTo>
                  <a:pt x="1310" y="1362"/>
                </a:lnTo>
                <a:lnTo>
                  <a:pt x="1304" y="1323"/>
                </a:lnTo>
                <a:lnTo>
                  <a:pt x="1304" y="1323"/>
                </a:lnTo>
                <a:lnTo>
                  <a:pt x="1314" y="1339"/>
                </a:lnTo>
                <a:lnTo>
                  <a:pt x="1332" y="1367"/>
                </a:lnTo>
                <a:lnTo>
                  <a:pt x="1352" y="1394"/>
                </a:lnTo>
                <a:lnTo>
                  <a:pt x="1359" y="1402"/>
                </a:lnTo>
                <a:lnTo>
                  <a:pt x="1362" y="1403"/>
                </a:lnTo>
                <a:lnTo>
                  <a:pt x="1363" y="1403"/>
                </a:lnTo>
                <a:lnTo>
                  <a:pt x="1363" y="1403"/>
                </a:lnTo>
                <a:lnTo>
                  <a:pt x="1364" y="1399"/>
                </a:lnTo>
                <a:lnTo>
                  <a:pt x="1363" y="1392"/>
                </a:lnTo>
                <a:lnTo>
                  <a:pt x="1359" y="1374"/>
                </a:lnTo>
                <a:lnTo>
                  <a:pt x="1352" y="1350"/>
                </a:lnTo>
                <a:lnTo>
                  <a:pt x="1352" y="1350"/>
                </a:lnTo>
                <a:lnTo>
                  <a:pt x="1360" y="1363"/>
                </a:lnTo>
                <a:lnTo>
                  <a:pt x="1368" y="1370"/>
                </a:lnTo>
                <a:lnTo>
                  <a:pt x="1371" y="1372"/>
                </a:lnTo>
                <a:lnTo>
                  <a:pt x="1374" y="1371"/>
                </a:lnTo>
                <a:lnTo>
                  <a:pt x="1374" y="1371"/>
                </a:lnTo>
                <a:lnTo>
                  <a:pt x="1375" y="1367"/>
                </a:lnTo>
                <a:lnTo>
                  <a:pt x="1375" y="1363"/>
                </a:lnTo>
                <a:lnTo>
                  <a:pt x="1374" y="1350"/>
                </a:lnTo>
                <a:lnTo>
                  <a:pt x="1368" y="1334"/>
                </a:lnTo>
                <a:lnTo>
                  <a:pt x="1368" y="1334"/>
                </a:lnTo>
                <a:lnTo>
                  <a:pt x="1358" y="1315"/>
                </a:lnTo>
                <a:lnTo>
                  <a:pt x="1347" y="1296"/>
                </a:lnTo>
                <a:lnTo>
                  <a:pt x="1347" y="1296"/>
                </a:lnTo>
                <a:lnTo>
                  <a:pt x="1370" y="1320"/>
                </a:lnTo>
                <a:lnTo>
                  <a:pt x="1386" y="1335"/>
                </a:lnTo>
                <a:lnTo>
                  <a:pt x="1392" y="1339"/>
                </a:lnTo>
                <a:lnTo>
                  <a:pt x="1394" y="1339"/>
                </a:lnTo>
                <a:lnTo>
                  <a:pt x="1395" y="1339"/>
                </a:lnTo>
                <a:lnTo>
                  <a:pt x="1395" y="1339"/>
                </a:lnTo>
                <a:lnTo>
                  <a:pt x="1398" y="1335"/>
                </a:lnTo>
                <a:lnTo>
                  <a:pt x="1399" y="1330"/>
                </a:lnTo>
                <a:lnTo>
                  <a:pt x="1399" y="1324"/>
                </a:lnTo>
                <a:lnTo>
                  <a:pt x="1395" y="1318"/>
                </a:lnTo>
                <a:lnTo>
                  <a:pt x="1395" y="1318"/>
                </a:lnTo>
                <a:lnTo>
                  <a:pt x="1376" y="1292"/>
                </a:lnTo>
                <a:lnTo>
                  <a:pt x="1352" y="1264"/>
                </a:lnTo>
                <a:lnTo>
                  <a:pt x="1352" y="1264"/>
                </a:lnTo>
                <a:lnTo>
                  <a:pt x="1342" y="1251"/>
                </a:lnTo>
                <a:lnTo>
                  <a:pt x="1331" y="1238"/>
                </a:lnTo>
                <a:lnTo>
                  <a:pt x="1320" y="1222"/>
                </a:lnTo>
                <a:lnTo>
                  <a:pt x="1331" y="1211"/>
                </a:lnTo>
                <a:lnTo>
                  <a:pt x="1331" y="1211"/>
                </a:lnTo>
                <a:lnTo>
                  <a:pt x="1286" y="1076"/>
                </a:lnTo>
                <a:lnTo>
                  <a:pt x="1251" y="978"/>
                </a:lnTo>
                <a:lnTo>
                  <a:pt x="1238" y="942"/>
                </a:lnTo>
                <a:lnTo>
                  <a:pt x="1230" y="923"/>
                </a:lnTo>
                <a:lnTo>
                  <a:pt x="1230" y="923"/>
                </a:lnTo>
                <a:lnTo>
                  <a:pt x="1221" y="903"/>
                </a:lnTo>
                <a:lnTo>
                  <a:pt x="1211" y="883"/>
                </a:lnTo>
                <a:lnTo>
                  <a:pt x="1205" y="863"/>
                </a:lnTo>
                <a:lnTo>
                  <a:pt x="1198" y="848"/>
                </a:lnTo>
                <a:lnTo>
                  <a:pt x="1198" y="848"/>
                </a:lnTo>
                <a:lnTo>
                  <a:pt x="1190" y="834"/>
                </a:lnTo>
                <a:lnTo>
                  <a:pt x="1178" y="816"/>
                </a:lnTo>
                <a:lnTo>
                  <a:pt x="1167" y="799"/>
                </a:lnTo>
                <a:lnTo>
                  <a:pt x="1163" y="791"/>
                </a:lnTo>
                <a:lnTo>
                  <a:pt x="1161" y="784"/>
                </a:lnTo>
                <a:lnTo>
                  <a:pt x="1161" y="784"/>
                </a:lnTo>
                <a:lnTo>
                  <a:pt x="1153" y="754"/>
                </a:lnTo>
                <a:lnTo>
                  <a:pt x="1137" y="700"/>
                </a:lnTo>
                <a:lnTo>
                  <a:pt x="1129" y="672"/>
                </a:lnTo>
                <a:lnTo>
                  <a:pt x="1121" y="648"/>
                </a:lnTo>
                <a:lnTo>
                  <a:pt x="1113" y="632"/>
                </a:lnTo>
                <a:lnTo>
                  <a:pt x="1110" y="627"/>
                </a:lnTo>
                <a:lnTo>
                  <a:pt x="1107" y="624"/>
                </a:lnTo>
                <a:lnTo>
                  <a:pt x="1107" y="624"/>
                </a:lnTo>
                <a:lnTo>
                  <a:pt x="1102" y="622"/>
                </a:lnTo>
                <a:lnTo>
                  <a:pt x="1097" y="618"/>
                </a:lnTo>
                <a:lnTo>
                  <a:pt x="1085" y="606"/>
                </a:lnTo>
                <a:lnTo>
                  <a:pt x="1074" y="592"/>
                </a:lnTo>
                <a:lnTo>
                  <a:pt x="1065" y="582"/>
                </a:lnTo>
                <a:lnTo>
                  <a:pt x="1065" y="582"/>
                </a:lnTo>
                <a:lnTo>
                  <a:pt x="1058" y="574"/>
                </a:lnTo>
                <a:lnTo>
                  <a:pt x="1053" y="567"/>
                </a:lnTo>
                <a:lnTo>
                  <a:pt x="1049" y="560"/>
                </a:lnTo>
                <a:lnTo>
                  <a:pt x="1049" y="560"/>
                </a:lnTo>
                <a:lnTo>
                  <a:pt x="1065" y="563"/>
                </a:lnTo>
                <a:lnTo>
                  <a:pt x="1091" y="566"/>
                </a:lnTo>
                <a:lnTo>
                  <a:pt x="1091" y="566"/>
                </a:lnTo>
                <a:lnTo>
                  <a:pt x="1097" y="566"/>
                </a:lnTo>
                <a:lnTo>
                  <a:pt x="1099" y="567"/>
                </a:lnTo>
                <a:lnTo>
                  <a:pt x="1103" y="570"/>
                </a:lnTo>
                <a:lnTo>
                  <a:pt x="1103" y="570"/>
                </a:lnTo>
                <a:lnTo>
                  <a:pt x="1106" y="570"/>
                </a:lnTo>
                <a:lnTo>
                  <a:pt x="1113" y="566"/>
                </a:lnTo>
                <a:lnTo>
                  <a:pt x="1113" y="566"/>
                </a:lnTo>
                <a:lnTo>
                  <a:pt x="1118" y="562"/>
                </a:lnTo>
                <a:lnTo>
                  <a:pt x="1122" y="558"/>
                </a:lnTo>
                <a:lnTo>
                  <a:pt x="1129" y="548"/>
                </a:lnTo>
                <a:lnTo>
                  <a:pt x="1134" y="542"/>
                </a:lnTo>
                <a:lnTo>
                  <a:pt x="1137" y="539"/>
                </a:lnTo>
                <a:lnTo>
                  <a:pt x="1139" y="539"/>
                </a:lnTo>
                <a:lnTo>
                  <a:pt x="1139" y="539"/>
                </a:lnTo>
                <a:lnTo>
                  <a:pt x="1145" y="540"/>
                </a:lnTo>
                <a:lnTo>
                  <a:pt x="1149" y="543"/>
                </a:lnTo>
                <a:lnTo>
                  <a:pt x="1151" y="544"/>
                </a:lnTo>
                <a:lnTo>
                  <a:pt x="1155" y="544"/>
                </a:lnTo>
                <a:lnTo>
                  <a:pt x="1155" y="544"/>
                </a:lnTo>
                <a:lnTo>
                  <a:pt x="1159" y="544"/>
                </a:lnTo>
                <a:lnTo>
                  <a:pt x="1163" y="543"/>
                </a:lnTo>
                <a:lnTo>
                  <a:pt x="1166" y="542"/>
                </a:lnTo>
                <a:lnTo>
                  <a:pt x="1169" y="539"/>
                </a:lnTo>
                <a:lnTo>
                  <a:pt x="1177" y="528"/>
                </a:lnTo>
                <a:lnTo>
                  <a:pt x="1177" y="528"/>
                </a:lnTo>
                <a:lnTo>
                  <a:pt x="1195" y="497"/>
                </a:lnTo>
                <a:lnTo>
                  <a:pt x="1201" y="485"/>
                </a:lnTo>
                <a:lnTo>
                  <a:pt x="1203" y="480"/>
                </a:lnTo>
                <a:lnTo>
                  <a:pt x="1203" y="480"/>
                </a:lnTo>
                <a:lnTo>
                  <a:pt x="1203" y="464"/>
                </a:lnTo>
                <a:lnTo>
                  <a:pt x="1203" y="437"/>
                </a:lnTo>
                <a:lnTo>
                  <a:pt x="1203" y="437"/>
                </a:lnTo>
                <a:lnTo>
                  <a:pt x="1201" y="424"/>
                </a:lnTo>
                <a:lnTo>
                  <a:pt x="1197" y="407"/>
                </a:lnTo>
                <a:lnTo>
                  <a:pt x="1193" y="392"/>
                </a:lnTo>
                <a:lnTo>
                  <a:pt x="1193" y="387"/>
                </a:lnTo>
                <a:lnTo>
                  <a:pt x="1193" y="384"/>
                </a:lnTo>
                <a:lnTo>
                  <a:pt x="1193" y="384"/>
                </a:lnTo>
                <a:lnTo>
                  <a:pt x="1197" y="377"/>
                </a:lnTo>
                <a:lnTo>
                  <a:pt x="1199" y="368"/>
                </a:lnTo>
                <a:lnTo>
                  <a:pt x="1201" y="361"/>
                </a:lnTo>
                <a:lnTo>
                  <a:pt x="1201" y="355"/>
                </a:lnTo>
                <a:lnTo>
                  <a:pt x="1201" y="348"/>
                </a:lnTo>
                <a:lnTo>
                  <a:pt x="1198" y="341"/>
                </a:lnTo>
                <a:lnTo>
                  <a:pt x="1198" y="341"/>
                </a:lnTo>
                <a:lnTo>
                  <a:pt x="1197" y="336"/>
                </a:lnTo>
                <a:lnTo>
                  <a:pt x="1195" y="332"/>
                </a:lnTo>
                <a:lnTo>
                  <a:pt x="1195" y="325"/>
                </a:lnTo>
                <a:lnTo>
                  <a:pt x="1194" y="323"/>
                </a:lnTo>
                <a:lnTo>
                  <a:pt x="1190" y="319"/>
                </a:lnTo>
                <a:lnTo>
                  <a:pt x="1183" y="315"/>
                </a:lnTo>
                <a:lnTo>
                  <a:pt x="1171" y="309"/>
                </a:lnTo>
                <a:lnTo>
                  <a:pt x="1171" y="309"/>
                </a:lnTo>
                <a:lnTo>
                  <a:pt x="1150" y="300"/>
                </a:lnTo>
                <a:lnTo>
                  <a:pt x="1138" y="296"/>
                </a:lnTo>
                <a:lnTo>
                  <a:pt x="1131" y="295"/>
                </a:lnTo>
                <a:lnTo>
                  <a:pt x="1123" y="293"/>
                </a:lnTo>
                <a:lnTo>
                  <a:pt x="1123" y="293"/>
                </a:lnTo>
                <a:lnTo>
                  <a:pt x="1105" y="292"/>
                </a:lnTo>
                <a:lnTo>
                  <a:pt x="1097" y="292"/>
                </a:lnTo>
                <a:lnTo>
                  <a:pt x="1091" y="293"/>
                </a:lnTo>
                <a:lnTo>
                  <a:pt x="1091" y="293"/>
                </a:lnTo>
                <a:lnTo>
                  <a:pt x="1089" y="295"/>
                </a:lnTo>
                <a:lnTo>
                  <a:pt x="1089" y="296"/>
                </a:lnTo>
                <a:lnTo>
                  <a:pt x="1086" y="297"/>
                </a:lnTo>
                <a:lnTo>
                  <a:pt x="1081" y="299"/>
                </a:lnTo>
                <a:lnTo>
                  <a:pt x="1081" y="299"/>
                </a:lnTo>
                <a:lnTo>
                  <a:pt x="1070" y="299"/>
                </a:lnTo>
                <a:lnTo>
                  <a:pt x="1055" y="297"/>
                </a:lnTo>
                <a:lnTo>
                  <a:pt x="1042" y="297"/>
                </a:lnTo>
                <a:lnTo>
                  <a:pt x="1037" y="297"/>
                </a:lnTo>
                <a:lnTo>
                  <a:pt x="1033" y="299"/>
                </a:lnTo>
                <a:lnTo>
                  <a:pt x="1033" y="299"/>
                </a:lnTo>
                <a:lnTo>
                  <a:pt x="1025" y="301"/>
                </a:lnTo>
                <a:lnTo>
                  <a:pt x="1016" y="305"/>
                </a:lnTo>
                <a:lnTo>
                  <a:pt x="1006" y="309"/>
                </a:lnTo>
                <a:lnTo>
                  <a:pt x="996" y="315"/>
                </a:lnTo>
                <a:lnTo>
                  <a:pt x="996" y="315"/>
                </a:lnTo>
                <a:lnTo>
                  <a:pt x="977" y="324"/>
                </a:lnTo>
                <a:lnTo>
                  <a:pt x="949" y="339"/>
                </a:lnTo>
                <a:lnTo>
                  <a:pt x="934" y="347"/>
                </a:lnTo>
                <a:lnTo>
                  <a:pt x="922" y="355"/>
                </a:lnTo>
                <a:lnTo>
                  <a:pt x="918" y="360"/>
                </a:lnTo>
                <a:lnTo>
                  <a:pt x="914" y="364"/>
                </a:lnTo>
                <a:lnTo>
                  <a:pt x="912" y="369"/>
                </a:lnTo>
                <a:lnTo>
                  <a:pt x="910" y="373"/>
                </a:lnTo>
                <a:lnTo>
                  <a:pt x="910" y="373"/>
                </a:lnTo>
                <a:lnTo>
                  <a:pt x="910" y="388"/>
                </a:lnTo>
                <a:lnTo>
                  <a:pt x="912" y="399"/>
                </a:lnTo>
                <a:lnTo>
                  <a:pt x="914" y="407"/>
                </a:lnTo>
                <a:lnTo>
                  <a:pt x="916" y="416"/>
                </a:lnTo>
                <a:lnTo>
                  <a:pt x="916" y="416"/>
                </a:lnTo>
                <a:lnTo>
                  <a:pt x="917" y="431"/>
                </a:lnTo>
                <a:lnTo>
                  <a:pt x="916" y="443"/>
                </a:lnTo>
                <a:lnTo>
                  <a:pt x="916" y="443"/>
                </a:lnTo>
                <a:lnTo>
                  <a:pt x="916" y="449"/>
                </a:lnTo>
                <a:lnTo>
                  <a:pt x="917" y="455"/>
                </a:lnTo>
                <a:lnTo>
                  <a:pt x="917" y="457"/>
                </a:lnTo>
                <a:lnTo>
                  <a:pt x="914" y="460"/>
                </a:lnTo>
                <a:lnTo>
                  <a:pt x="910" y="461"/>
                </a:lnTo>
                <a:lnTo>
                  <a:pt x="905" y="464"/>
                </a:lnTo>
                <a:lnTo>
                  <a:pt x="905" y="464"/>
                </a:lnTo>
                <a:lnTo>
                  <a:pt x="878" y="472"/>
                </a:lnTo>
                <a:lnTo>
                  <a:pt x="868" y="475"/>
                </a:lnTo>
                <a:lnTo>
                  <a:pt x="857" y="475"/>
                </a:lnTo>
                <a:lnTo>
                  <a:pt x="857" y="475"/>
                </a:lnTo>
                <a:lnTo>
                  <a:pt x="841" y="471"/>
                </a:lnTo>
                <a:lnTo>
                  <a:pt x="825" y="464"/>
                </a:lnTo>
                <a:lnTo>
                  <a:pt x="825" y="464"/>
                </a:lnTo>
                <a:lnTo>
                  <a:pt x="818" y="461"/>
                </a:lnTo>
                <a:lnTo>
                  <a:pt x="814" y="461"/>
                </a:lnTo>
                <a:lnTo>
                  <a:pt x="806" y="459"/>
                </a:lnTo>
                <a:lnTo>
                  <a:pt x="788" y="448"/>
                </a:lnTo>
                <a:lnTo>
                  <a:pt x="788" y="448"/>
                </a:lnTo>
                <a:lnTo>
                  <a:pt x="749" y="424"/>
                </a:lnTo>
                <a:lnTo>
                  <a:pt x="736" y="419"/>
                </a:lnTo>
                <a:lnTo>
                  <a:pt x="729" y="416"/>
                </a:lnTo>
                <a:lnTo>
                  <a:pt x="724" y="416"/>
                </a:lnTo>
                <a:lnTo>
                  <a:pt x="724" y="416"/>
                </a:lnTo>
                <a:lnTo>
                  <a:pt x="709" y="417"/>
                </a:lnTo>
                <a:lnTo>
                  <a:pt x="691" y="419"/>
                </a:lnTo>
                <a:lnTo>
                  <a:pt x="672" y="421"/>
                </a:lnTo>
                <a:lnTo>
                  <a:pt x="655" y="421"/>
                </a:lnTo>
                <a:lnTo>
                  <a:pt x="655" y="421"/>
                </a:lnTo>
                <a:lnTo>
                  <a:pt x="627" y="421"/>
                </a:lnTo>
                <a:lnTo>
                  <a:pt x="581" y="421"/>
                </a:lnTo>
                <a:lnTo>
                  <a:pt x="540" y="421"/>
                </a:lnTo>
                <a:lnTo>
                  <a:pt x="521" y="421"/>
                </a:lnTo>
                <a:lnTo>
                  <a:pt x="521" y="421"/>
                </a:lnTo>
                <a:lnTo>
                  <a:pt x="521" y="420"/>
                </a:lnTo>
                <a:lnTo>
                  <a:pt x="523" y="419"/>
                </a:lnTo>
                <a:lnTo>
                  <a:pt x="528" y="413"/>
                </a:lnTo>
                <a:lnTo>
                  <a:pt x="532" y="407"/>
                </a:lnTo>
                <a:lnTo>
                  <a:pt x="533" y="403"/>
                </a:lnTo>
                <a:lnTo>
                  <a:pt x="532" y="400"/>
                </a:lnTo>
                <a:lnTo>
                  <a:pt x="532" y="400"/>
                </a:lnTo>
                <a:lnTo>
                  <a:pt x="523" y="389"/>
                </a:lnTo>
                <a:lnTo>
                  <a:pt x="519" y="384"/>
                </a:lnTo>
                <a:lnTo>
                  <a:pt x="516" y="379"/>
                </a:lnTo>
                <a:lnTo>
                  <a:pt x="516" y="379"/>
                </a:lnTo>
                <a:lnTo>
                  <a:pt x="515" y="372"/>
                </a:lnTo>
                <a:lnTo>
                  <a:pt x="515" y="363"/>
                </a:lnTo>
                <a:lnTo>
                  <a:pt x="515" y="355"/>
                </a:lnTo>
                <a:lnTo>
                  <a:pt x="516" y="347"/>
                </a:lnTo>
                <a:lnTo>
                  <a:pt x="516" y="347"/>
                </a:lnTo>
                <a:lnTo>
                  <a:pt x="543" y="288"/>
                </a:lnTo>
                <a:lnTo>
                  <a:pt x="553" y="272"/>
                </a:lnTo>
                <a:lnTo>
                  <a:pt x="553" y="272"/>
                </a:lnTo>
                <a:lnTo>
                  <a:pt x="551" y="272"/>
                </a:lnTo>
                <a:lnTo>
                  <a:pt x="547" y="273"/>
                </a:lnTo>
                <a:lnTo>
                  <a:pt x="545" y="273"/>
                </a:lnTo>
                <a:lnTo>
                  <a:pt x="543" y="272"/>
                </a:lnTo>
                <a:lnTo>
                  <a:pt x="543" y="269"/>
                </a:lnTo>
                <a:lnTo>
                  <a:pt x="543" y="267"/>
                </a:lnTo>
                <a:lnTo>
                  <a:pt x="543" y="267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6C651A7-54F2-1475-890E-F5A544192B4F}"/>
              </a:ext>
            </a:extLst>
          </p:cNvPr>
          <p:cNvSpPr>
            <a:spLocks/>
          </p:cNvSpPr>
          <p:nvPr/>
        </p:nvSpPr>
        <p:spPr bwMode="auto">
          <a:xfrm>
            <a:off x="7029195" y="1005393"/>
            <a:ext cx="1765148" cy="2520794"/>
          </a:xfrm>
          <a:custGeom>
            <a:avLst/>
            <a:gdLst>
              <a:gd name="T0" fmla="*/ 484 w 1488"/>
              <a:gd name="T1" fmla="*/ 364 h 2125"/>
              <a:gd name="T2" fmla="*/ 539 w 1488"/>
              <a:gd name="T3" fmla="*/ 336 h 2125"/>
              <a:gd name="T4" fmla="*/ 635 w 1488"/>
              <a:gd name="T5" fmla="*/ 262 h 2125"/>
              <a:gd name="T6" fmla="*/ 966 w 1488"/>
              <a:gd name="T7" fmla="*/ 251 h 2125"/>
              <a:gd name="T8" fmla="*/ 1195 w 1488"/>
              <a:gd name="T9" fmla="*/ 283 h 2125"/>
              <a:gd name="T10" fmla="*/ 1365 w 1488"/>
              <a:gd name="T11" fmla="*/ 267 h 2125"/>
              <a:gd name="T12" fmla="*/ 1320 w 1488"/>
              <a:gd name="T13" fmla="*/ 283 h 2125"/>
              <a:gd name="T14" fmla="*/ 1381 w 1488"/>
              <a:gd name="T15" fmla="*/ 288 h 2125"/>
              <a:gd name="T16" fmla="*/ 1348 w 1488"/>
              <a:gd name="T17" fmla="*/ 310 h 2125"/>
              <a:gd name="T18" fmla="*/ 1409 w 1488"/>
              <a:gd name="T19" fmla="*/ 330 h 2125"/>
              <a:gd name="T20" fmla="*/ 1342 w 1488"/>
              <a:gd name="T21" fmla="*/ 359 h 2125"/>
              <a:gd name="T22" fmla="*/ 1364 w 1488"/>
              <a:gd name="T23" fmla="*/ 384 h 2125"/>
              <a:gd name="T24" fmla="*/ 1290 w 1488"/>
              <a:gd name="T25" fmla="*/ 412 h 2125"/>
              <a:gd name="T26" fmla="*/ 1269 w 1488"/>
              <a:gd name="T27" fmla="*/ 422 h 2125"/>
              <a:gd name="T28" fmla="*/ 1173 w 1488"/>
              <a:gd name="T29" fmla="*/ 363 h 2125"/>
              <a:gd name="T30" fmla="*/ 1099 w 1488"/>
              <a:gd name="T31" fmla="*/ 391 h 2125"/>
              <a:gd name="T32" fmla="*/ 795 w 1488"/>
              <a:gd name="T33" fmla="*/ 425 h 2125"/>
              <a:gd name="T34" fmla="*/ 770 w 1488"/>
              <a:gd name="T35" fmla="*/ 478 h 2125"/>
              <a:gd name="T36" fmla="*/ 875 w 1488"/>
              <a:gd name="T37" fmla="*/ 774 h 2125"/>
              <a:gd name="T38" fmla="*/ 911 w 1488"/>
              <a:gd name="T39" fmla="*/ 798 h 2125"/>
              <a:gd name="T40" fmla="*/ 1067 w 1488"/>
              <a:gd name="T41" fmla="*/ 1110 h 2125"/>
              <a:gd name="T42" fmla="*/ 1219 w 1488"/>
              <a:gd name="T43" fmla="*/ 1345 h 2125"/>
              <a:gd name="T44" fmla="*/ 1413 w 1488"/>
              <a:gd name="T45" fmla="*/ 1766 h 2125"/>
              <a:gd name="T46" fmla="*/ 1458 w 1488"/>
              <a:gd name="T47" fmla="*/ 1857 h 2125"/>
              <a:gd name="T48" fmla="*/ 1470 w 1488"/>
              <a:gd name="T49" fmla="*/ 1962 h 2125"/>
              <a:gd name="T50" fmla="*/ 1402 w 1488"/>
              <a:gd name="T51" fmla="*/ 1964 h 2125"/>
              <a:gd name="T52" fmla="*/ 1333 w 1488"/>
              <a:gd name="T53" fmla="*/ 1894 h 2125"/>
              <a:gd name="T54" fmla="*/ 1260 w 1488"/>
              <a:gd name="T55" fmla="*/ 1869 h 2125"/>
              <a:gd name="T56" fmla="*/ 1040 w 1488"/>
              <a:gd name="T57" fmla="*/ 1499 h 2125"/>
              <a:gd name="T58" fmla="*/ 812 w 1488"/>
              <a:gd name="T59" fmla="*/ 1290 h 2125"/>
              <a:gd name="T60" fmla="*/ 748 w 1488"/>
              <a:gd name="T61" fmla="*/ 1710 h 2125"/>
              <a:gd name="T62" fmla="*/ 746 w 1488"/>
              <a:gd name="T63" fmla="*/ 1904 h 2125"/>
              <a:gd name="T64" fmla="*/ 737 w 1488"/>
              <a:gd name="T65" fmla="*/ 1994 h 2125"/>
              <a:gd name="T66" fmla="*/ 694 w 1488"/>
              <a:gd name="T67" fmla="*/ 2076 h 2125"/>
              <a:gd name="T68" fmla="*/ 630 w 1488"/>
              <a:gd name="T69" fmla="*/ 2124 h 2125"/>
              <a:gd name="T70" fmla="*/ 585 w 1488"/>
              <a:gd name="T71" fmla="*/ 2064 h 2125"/>
              <a:gd name="T72" fmla="*/ 587 w 1488"/>
              <a:gd name="T73" fmla="*/ 1969 h 2125"/>
              <a:gd name="T74" fmla="*/ 555 w 1488"/>
              <a:gd name="T75" fmla="*/ 1765 h 2125"/>
              <a:gd name="T76" fmla="*/ 566 w 1488"/>
              <a:gd name="T77" fmla="*/ 1355 h 2125"/>
              <a:gd name="T78" fmla="*/ 526 w 1488"/>
              <a:gd name="T79" fmla="*/ 1114 h 2125"/>
              <a:gd name="T80" fmla="*/ 505 w 1488"/>
              <a:gd name="T81" fmla="*/ 942 h 2125"/>
              <a:gd name="T82" fmla="*/ 312 w 1488"/>
              <a:gd name="T83" fmla="*/ 699 h 2125"/>
              <a:gd name="T84" fmla="*/ 87 w 1488"/>
              <a:gd name="T85" fmla="*/ 533 h 2125"/>
              <a:gd name="T86" fmla="*/ 3 w 1488"/>
              <a:gd name="T87" fmla="*/ 465 h 2125"/>
              <a:gd name="T88" fmla="*/ 1 w 1488"/>
              <a:gd name="T89" fmla="*/ 256 h 2125"/>
              <a:gd name="T90" fmla="*/ 81 w 1488"/>
              <a:gd name="T91" fmla="*/ 198 h 2125"/>
              <a:gd name="T92" fmla="*/ 40 w 1488"/>
              <a:gd name="T93" fmla="*/ 63 h 2125"/>
              <a:gd name="T94" fmla="*/ 55 w 1488"/>
              <a:gd name="T95" fmla="*/ 32 h 2125"/>
              <a:gd name="T96" fmla="*/ 67 w 1488"/>
              <a:gd name="T97" fmla="*/ 20 h 2125"/>
              <a:gd name="T98" fmla="*/ 121 w 1488"/>
              <a:gd name="T99" fmla="*/ 68 h 2125"/>
              <a:gd name="T100" fmla="*/ 116 w 1488"/>
              <a:gd name="T101" fmla="*/ 2 h 2125"/>
              <a:gd name="T102" fmla="*/ 139 w 1488"/>
              <a:gd name="T103" fmla="*/ 38 h 2125"/>
              <a:gd name="T104" fmla="*/ 191 w 1488"/>
              <a:gd name="T105" fmla="*/ 54 h 2125"/>
              <a:gd name="T106" fmla="*/ 185 w 1488"/>
              <a:gd name="T107" fmla="*/ 111 h 2125"/>
              <a:gd name="T108" fmla="*/ 151 w 1488"/>
              <a:gd name="T109" fmla="*/ 240 h 2125"/>
              <a:gd name="T110" fmla="*/ 160 w 1488"/>
              <a:gd name="T111" fmla="*/ 303 h 2125"/>
              <a:gd name="T112" fmla="*/ 225 w 1488"/>
              <a:gd name="T113" fmla="*/ 251 h 2125"/>
              <a:gd name="T114" fmla="*/ 304 w 1488"/>
              <a:gd name="T115" fmla="*/ 246 h 2125"/>
              <a:gd name="T116" fmla="*/ 353 w 1488"/>
              <a:gd name="T117" fmla="*/ 267 h 2125"/>
              <a:gd name="T118" fmla="*/ 401 w 1488"/>
              <a:gd name="T119" fmla="*/ 315 h 2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88" h="2125">
                <a:moveTo>
                  <a:pt x="401" y="315"/>
                </a:moveTo>
                <a:lnTo>
                  <a:pt x="401" y="315"/>
                </a:lnTo>
                <a:lnTo>
                  <a:pt x="422" y="328"/>
                </a:lnTo>
                <a:lnTo>
                  <a:pt x="454" y="347"/>
                </a:lnTo>
                <a:lnTo>
                  <a:pt x="454" y="347"/>
                </a:lnTo>
                <a:lnTo>
                  <a:pt x="464" y="354"/>
                </a:lnTo>
                <a:lnTo>
                  <a:pt x="473" y="360"/>
                </a:lnTo>
                <a:lnTo>
                  <a:pt x="477" y="363"/>
                </a:lnTo>
                <a:lnTo>
                  <a:pt x="480" y="364"/>
                </a:lnTo>
                <a:lnTo>
                  <a:pt x="484" y="364"/>
                </a:lnTo>
                <a:lnTo>
                  <a:pt x="486" y="363"/>
                </a:lnTo>
                <a:lnTo>
                  <a:pt x="486" y="363"/>
                </a:lnTo>
                <a:lnTo>
                  <a:pt x="493" y="358"/>
                </a:lnTo>
                <a:lnTo>
                  <a:pt x="502" y="351"/>
                </a:lnTo>
                <a:lnTo>
                  <a:pt x="518" y="342"/>
                </a:lnTo>
                <a:lnTo>
                  <a:pt x="518" y="342"/>
                </a:lnTo>
                <a:lnTo>
                  <a:pt x="522" y="340"/>
                </a:lnTo>
                <a:lnTo>
                  <a:pt x="525" y="339"/>
                </a:lnTo>
                <a:lnTo>
                  <a:pt x="529" y="339"/>
                </a:lnTo>
                <a:lnTo>
                  <a:pt x="539" y="336"/>
                </a:lnTo>
                <a:lnTo>
                  <a:pt x="539" y="336"/>
                </a:lnTo>
                <a:lnTo>
                  <a:pt x="543" y="335"/>
                </a:lnTo>
                <a:lnTo>
                  <a:pt x="549" y="331"/>
                </a:lnTo>
                <a:lnTo>
                  <a:pt x="559" y="323"/>
                </a:lnTo>
                <a:lnTo>
                  <a:pt x="587" y="296"/>
                </a:lnTo>
                <a:lnTo>
                  <a:pt x="601" y="284"/>
                </a:lnTo>
                <a:lnTo>
                  <a:pt x="614" y="272"/>
                </a:lnTo>
                <a:lnTo>
                  <a:pt x="626" y="264"/>
                </a:lnTo>
                <a:lnTo>
                  <a:pt x="631" y="263"/>
                </a:lnTo>
                <a:lnTo>
                  <a:pt x="635" y="262"/>
                </a:lnTo>
                <a:lnTo>
                  <a:pt x="635" y="262"/>
                </a:lnTo>
                <a:lnTo>
                  <a:pt x="722" y="262"/>
                </a:lnTo>
                <a:lnTo>
                  <a:pt x="779" y="263"/>
                </a:lnTo>
                <a:lnTo>
                  <a:pt x="822" y="262"/>
                </a:lnTo>
                <a:lnTo>
                  <a:pt x="822" y="262"/>
                </a:lnTo>
                <a:lnTo>
                  <a:pt x="852" y="259"/>
                </a:lnTo>
                <a:lnTo>
                  <a:pt x="887" y="256"/>
                </a:lnTo>
                <a:lnTo>
                  <a:pt x="926" y="252"/>
                </a:lnTo>
                <a:lnTo>
                  <a:pt x="966" y="251"/>
                </a:lnTo>
                <a:lnTo>
                  <a:pt x="966" y="251"/>
                </a:lnTo>
                <a:lnTo>
                  <a:pt x="1072" y="250"/>
                </a:lnTo>
                <a:lnTo>
                  <a:pt x="1121" y="250"/>
                </a:lnTo>
                <a:lnTo>
                  <a:pt x="1139" y="250"/>
                </a:lnTo>
                <a:lnTo>
                  <a:pt x="1147" y="251"/>
                </a:lnTo>
                <a:lnTo>
                  <a:pt x="1147" y="251"/>
                </a:lnTo>
                <a:lnTo>
                  <a:pt x="1172" y="259"/>
                </a:lnTo>
                <a:lnTo>
                  <a:pt x="1184" y="264"/>
                </a:lnTo>
                <a:lnTo>
                  <a:pt x="1189" y="267"/>
                </a:lnTo>
                <a:lnTo>
                  <a:pt x="1195" y="283"/>
                </a:lnTo>
                <a:lnTo>
                  <a:pt x="1195" y="283"/>
                </a:lnTo>
                <a:lnTo>
                  <a:pt x="1229" y="272"/>
                </a:lnTo>
                <a:lnTo>
                  <a:pt x="1257" y="266"/>
                </a:lnTo>
                <a:lnTo>
                  <a:pt x="1269" y="263"/>
                </a:lnTo>
                <a:lnTo>
                  <a:pt x="1280" y="262"/>
                </a:lnTo>
                <a:lnTo>
                  <a:pt x="1280" y="262"/>
                </a:lnTo>
                <a:lnTo>
                  <a:pt x="1302" y="262"/>
                </a:lnTo>
                <a:lnTo>
                  <a:pt x="1330" y="262"/>
                </a:lnTo>
                <a:lnTo>
                  <a:pt x="1354" y="264"/>
                </a:lnTo>
                <a:lnTo>
                  <a:pt x="1362" y="266"/>
                </a:lnTo>
                <a:lnTo>
                  <a:pt x="1365" y="267"/>
                </a:lnTo>
                <a:lnTo>
                  <a:pt x="1365" y="267"/>
                </a:lnTo>
                <a:lnTo>
                  <a:pt x="1365" y="268"/>
                </a:lnTo>
                <a:lnTo>
                  <a:pt x="1368" y="270"/>
                </a:lnTo>
                <a:lnTo>
                  <a:pt x="1370" y="274"/>
                </a:lnTo>
                <a:lnTo>
                  <a:pt x="1370" y="275"/>
                </a:lnTo>
                <a:lnTo>
                  <a:pt x="1369" y="276"/>
                </a:lnTo>
                <a:lnTo>
                  <a:pt x="1360" y="278"/>
                </a:lnTo>
                <a:lnTo>
                  <a:pt x="1360" y="278"/>
                </a:lnTo>
                <a:lnTo>
                  <a:pt x="1341" y="280"/>
                </a:lnTo>
                <a:lnTo>
                  <a:pt x="1320" y="283"/>
                </a:lnTo>
                <a:lnTo>
                  <a:pt x="1304" y="287"/>
                </a:lnTo>
                <a:lnTo>
                  <a:pt x="1301" y="288"/>
                </a:lnTo>
                <a:lnTo>
                  <a:pt x="1301" y="288"/>
                </a:lnTo>
                <a:lnTo>
                  <a:pt x="1301" y="288"/>
                </a:lnTo>
                <a:lnTo>
                  <a:pt x="1342" y="284"/>
                </a:lnTo>
                <a:lnTo>
                  <a:pt x="1356" y="283"/>
                </a:lnTo>
                <a:lnTo>
                  <a:pt x="1368" y="284"/>
                </a:lnTo>
                <a:lnTo>
                  <a:pt x="1377" y="286"/>
                </a:lnTo>
                <a:lnTo>
                  <a:pt x="1380" y="287"/>
                </a:lnTo>
                <a:lnTo>
                  <a:pt x="1381" y="288"/>
                </a:lnTo>
                <a:lnTo>
                  <a:pt x="1381" y="288"/>
                </a:lnTo>
                <a:lnTo>
                  <a:pt x="1384" y="295"/>
                </a:lnTo>
                <a:lnTo>
                  <a:pt x="1386" y="300"/>
                </a:lnTo>
                <a:lnTo>
                  <a:pt x="1388" y="303"/>
                </a:lnTo>
                <a:lnTo>
                  <a:pt x="1388" y="304"/>
                </a:lnTo>
                <a:lnTo>
                  <a:pt x="1386" y="304"/>
                </a:lnTo>
                <a:lnTo>
                  <a:pt x="1386" y="304"/>
                </a:lnTo>
                <a:lnTo>
                  <a:pt x="1338" y="310"/>
                </a:lnTo>
                <a:lnTo>
                  <a:pt x="1338" y="310"/>
                </a:lnTo>
                <a:lnTo>
                  <a:pt x="1348" y="310"/>
                </a:lnTo>
                <a:lnTo>
                  <a:pt x="1368" y="311"/>
                </a:lnTo>
                <a:lnTo>
                  <a:pt x="1377" y="312"/>
                </a:lnTo>
                <a:lnTo>
                  <a:pt x="1388" y="315"/>
                </a:lnTo>
                <a:lnTo>
                  <a:pt x="1394" y="318"/>
                </a:lnTo>
                <a:lnTo>
                  <a:pt x="1396" y="319"/>
                </a:lnTo>
                <a:lnTo>
                  <a:pt x="1397" y="320"/>
                </a:lnTo>
                <a:lnTo>
                  <a:pt x="1397" y="320"/>
                </a:lnTo>
                <a:lnTo>
                  <a:pt x="1398" y="323"/>
                </a:lnTo>
                <a:lnTo>
                  <a:pt x="1402" y="326"/>
                </a:lnTo>
                <a:lnTo>
                  <a:pt x="1409" y="330"/>
                </a:lnTo>
                <a:lnTo>
                  <a:pt x="1410" y="331"/>
                </a:lnTo>
                <a:lnTo>
                  <a:pt x="1410" y="332"/>
                </a:lnTo>
                <a:lnTo>
                  <a:pt x="1406" y="334"/>
                </a:lnTo>
                <a:lnTo>
                  <a:pt x="1397" y="336"/>
                </a:lnTo>
                <a:lnTo>
                  <a:pt x="1397" y="336"/>
                </a:lnTo>
                <a:lnTo>
                  <a:pt x="1369" y="340"/>
                </a:lnTo>
                <a:lnTo>
                  <a:pt x="1337" y="344"/>
                </a:lnTo>
                <a:lnTo>
                  <a:pt x="1301" y="347"/>
                </a:lnTo>
                <a:lnTo>
                  <a:pt x="1301" y="347"/>
                </a:lnTo>
                <a:lnTo>
                  <a:pt x="1342" y="359"/>
                </a:lnTo>
                <a:lnTo>
                  <a:pt x="1369" y="367"/>
                </a:lnTo>
                <a:lnTo>
                  <a:pt x="1378" y="371"/>
                </a:lnTo>
                <a:lnTo>
                  <a:pt x="1381" y="372"/>
                </a:lnTo>
                <a:lnTo>
                  <a:pt x="1381" y="374"/>
                </a:lnTo>
                <a:lnTo>
                  <a:pt x="1381" y="374"/>
                </a:lnTo>
                <a:lnTo>
                  <a:pt x="1378" y="378"/>
                </a:lnTo>
                <a:lnTo>
                  <a:pt x="1377" y="379"/>
                </a:lnTo>
                <a:lnTo>
                  <a:pt x="1374" y="380"/>
                </a:lnTo>
                <a:lnTo>
                  <a:pt x="1369" y="383"/>
                </a:lnTo>
                <a:lnTo>
                  <a:pt x="1364" y="384"/>
                </a:lnTo>
                <a:lnTo>
                  <a:pt x="1344" y="384"/>
                </a:lnTo>
                <a:lnTo>
                  <a:pt x="1344" y="384"/>
                </a:lnTo>
                <a:lnTo>
                  <a:pt x="1316" y="382"/>
                </a:lnTo>
                <a:lnTo>
                  <a:pt x="1289" y="379"/>
                </a:lnTo>
                <a:lnTo>
                  <a:pt x="1269" y="376"/>
                </a:lnTo>
                <a:lnTo>
                  <a:pt x="1264" y="378"/>
                </a:lnTo>
                <a:lnTo>
                  <a:pt x="1264" y="378"/>
                </a:lnTo>
                <a:lnTo>
                  <a:pt x="1264" y="379"/>
                </a:lnTo>
                <a:lnTo>
                  <a:pt x="1264" y="379"/>
                </a:lnTo>
                <a:lnTo>
                  <a:pt x="1290" y="412"/>
                </a:lnTo>
                <a:lnTo>
                  <a:pt x="1297" y="423"/>
                </a:lnTo>
                <a:lnTo>
                  <a:pt x="1302" y="433"/>
                </a:lnTo>
                <a:lnTo>
                  <a:pt x="1304" y="437"/>
                </a:lnTo>
                <a:lnTo>
                  <a:pt x="1302" y="438"/>
                </a:lnTo>
                <a:lnTo>
                  <a:pt x="1301" y="438"/>
                </a:lnTo>
                <a:lnTo>
                  <a:pt x="1301" y="438"/>
                </a:lnTo>
                <a:lnTo>
                  <a:pt x="1293" y="435"/>
                </a:lnTo>
                <a:lnTo>
                  <a:pt x="1289" y="431"/>
                </a:lnTo>
                <a:lnTo>
                  <a:pt x="1282" y="429"/>
                </a:lnTo>
                <a:lnTo>
                  <a:pt x="1269" y="422"/>
                </a:lnTo>
                <a:lnTo>
                  <a:pt x="1269" y="422"/>
                </a:lnTo>
                <a:lnTo>
                  <a:pt x="1253" y="415"/>
                </a:lnTo>
                <a:lnTo>
                  <a:pt x="1241" y="411"/>
                </a:lnTo>
                <a:lnTo>
                  <a:pt x="1231" y="407"/>
                </a:lnTo>
                <a:lnTo>
                  <a:pt x="1221" y="400"/>
                </a:lnTo>
                <a:lnTo>
                  <a:pt x="1221" y="400"/>
                </a:lnTo>
                <a:lnTo>
                  <a:pt x="1209" y="390"/>
                </a:lnTo>
                <a:lnTo>
                  <a:pt x="1193" y="378"/>
                </a:lnTo>
                <a:lnTo>
                  <a:pt x="1173" y="363"/>
                </a:lnTo>
                <a:lnTo>
                  <a:pt x="1173" y="363"/>
                </a:lnTo>
                <a:lnTo>
                  <a:pt x="1173" y="366"/>
                </a:lnTo>
                <a:lnTo>
                  <a:pt x="1173" y="374"/>
                </a:lnTo>
                <a:lnTo>
                  <a:pt x="1172" y="378"/>
                </a:lnTo>
                <a:lnTo>
                  <a:pt x="1169" y="383"/>
                </a:lnTo>
                <a:lnTo>
                  <a:pt x="1164" y="387"/>
                </a:lnTo>
                <a:lnTo>
                  <a:pt x="1157" y="390"/>
                </a:lnTo>
                <a:lnTo>
                  <a:pt x="1157" y="390"/>
                </a:lnTo>
                <a:lnTo>
                  <a:pt x="1147" y="391"/>
                </a:lnTo>
                <a:lnTo>
                  <a:pt x="1133" y="392"/>
                </a:lnTo>
                <a:lnTo>
                  <a:pt x="1099" y="391"/>
                </a:lnTo>
                <a:lnTo>
                  <a:pt x="1060" y="390"/>
                </a:lnTo>
                <a:lnTo>
                  <a:pt x="1024" y="390"/>
                </a:lnTo>
                <a:lnTo>
                  <a:pt x="1024" y="390"/>
                </a:lnTo>
                <a:lnTo>
                  <a:pt x="978" y="394"/>
                </a:lnTo>
                <a:lnTo>
                  <a:pt x="914" y="400"/>
                </a:lnTo>
                <a:lnTo>
                  <a:pt x="856" y="407"/>
                </a:lnTo>
                <a:lnTo>
                  <a:pt x="827" y="411"/>
                </a:lnTo>
                <a:lnTo>
                  <a:pt x="827" y="411"/>
                </a:lnTo>
                <a:lnTo>
                  <a:pt x="814" y="416"/>
                </a:lnTo>
                <a:lnTo>
                  <a:pt x="795" y="425"/>
                </a:lnTo>
                <a:lnTo>
                  <a:pt x="778" y="433"/>
                </a:lnTo>
                <a:lnTo>
                  <a:pt x="768" y="438"/>
                </a:lnTo>
                <a:lnTo>
                  <a:pt x="768" y="438"/>
                </a:lnTo>
                <a:lnTo>
                  <a:pt x="767" y="441"/>
                </a:lnTo>
                <a:lnTo>
                  <a:pt x="767" y="445"/>
                </a:lnTo>
                <a:lnTo>
                  <a:pt x="767" y="454"/>
                </a:lnTo>
                <a:lnTo>
                  <a:pt x="768" y="470"/>
                </a:lnTo>
                <a:lnTo>
                  <a:pt x="768" y="470"/>
                </a:lnTo>
                <a:lnTo>
                  <a:pt x="768" y="475"/>
                </a:lnTo>
                <a:lnTo>
                  <a:pt x="770" y="478"/>
                </a:lnTo>
                <a:lnTo>
                  <a:pt x="768" y="481"/>
                </a:lnTo>
                <a:lnTo>
                  <a:pt x="768" y="481"/>
                </a:lnTo>
                <a:lnTo>
                  <a:pt x="771" y="491"/>
                </a:lnTo>
                <a:lnTo>
                  <a:pt x="782" y="519"/>
                </a:lnTo>
                <a:lnTo>
                  <a:pt x="812" y="603"/>
                </a:lnTo>
                <a:lnTo>
                  <a:pt x="859" y="731"/>
                </a:lnTo>
                <a:lnTo>
                  <a:pt x="859" y="731"/>
                </a:lnTo>
                <a:lnTo>
                  <a:pt x="866" y="754"/>
                </a:lnTo>
                <a:lnTo>
                  <a:pt x="870" y="766"/>
                </a:lnTo>
                <a:lnTo>
                  <a:pt x="875" y="774"/>
                </a:lnTo>
                <a:lnTo>
                  <a:pt x="875" y="774"/>
                </a:lnTo>
                <a:lnTo>
                  <a:pt x="878" y="777"/>
                </a:lnTo>
                <a:lnTo>
                  <a:pt x="883" y="778"/>
                </a:lnTo>
                <a:lnTo>
                  <a:pt x="892" y="781"/>
                </a:lnTo>
                <a:lnTo>
                  <a:pt x="902" y="783"/>
                </a:lnTo>
                <a:lnTo>
                  <a:pt x="904" y="786"/>
                </a:lnTo>
                <a:lnTo>
                  <a:pt x="907" y="790"/>
                </a:lnTo>
                <a:lnTo>
                  <a:pt x="907" y="790"/>
                </a:lnTo>
                <a:lnTo>
                  <a:pt x="908" y="794"/>
                </a:lnTo>
                <a:lnTo>
                  <a:pt x="911" y="798"/>
                </a:lnTo>
                <a:lnTo>
                  <a:pt x="918" y="806"/>
                </a:lnTo>
                <a:lnTo>
                  <a:pt x="922" y="813"/>
                </a:lnTo>
                <a:lnTo>
                  <a:pt x="923" y="815"/>
                </a:lnTo>
                <a:lnTo>
                  <a:pt x="923" y="817"/>
                </a:lnTo>
                <a:lnTo>
                  <a:pt x="923" y="817"/>
                </a:lnTo>
                <a:lnTo>
                  <a:pt x="928" y="831"/>
                </a:lnTo>
                <a:lnTo>
                  <a:pt x="944" y="866"/>
                </a:lnTo>
                <a:lnTo>
                  <a:pt x="995" y="969"/>
                </a:lnTo>
                <a:lnTo>
                  <a:pt x="1048" y="1074"/>
                </a:lnTo>
                <a:lnTo>
                  <a:pt x="1067" y="1110"/>
                </a:lnTo>
                <a:lnTo>
                  <a:pt x="1073" y="1121"/>
                </a:lnTo>
                <a:lnTo>
                  <a:pt x="1077" y="1126"/>
                </a:lnTo>
                <a:lnTo>
                  <a:pt x="1077" y="1126"/>
                </a:lnTo>
                <a:lnTo>
                  <a:pt x="1085" y="1135"/>
                </a:lnTo>
                <a:lnTo>
                  <a:pt x="1099" y="1153"/>
                </a:lnTo>
                <a:lnTo>
                  <a:pt x="1136" y="1203"/>
                </a:lnTo>
                <a:lnTo>
                  <a:pt x="1195" y="1286"/>
                </a:lnTo>
                <a:lnTo>
                  <a:pt x="1195" y="1286"/>
                </a:lnTo>
                <a:lnTo>
                  <a:pt x="1203" y="1305"/>
                </a:lnTo>
                <a:lnTo>
                  <a:pt x="1219" y="1345"/>
                </a:lnTo>
                <a:lnTo>
                  <a:pt x="1260" y="1458"/>
                </a:lnTo>
                <a:lnTo>
                  <a:pt x="1317" y="1622"/>
                </a:lnTo>
                <a:lnTo>
                  <a:pt x="1317" y="1622"/>
                </a:lnTo>
                <a:lnTo>
                  <a:pt x="1333" y="1645"/>
                </a:lnTo>
                <a:lnTo>
                  <a:pt x="1365" y="1692"/>
                </a:lnTo>
                <a:lnTo>
                  <a:pt x="1398" y="1738"/>
                </a:lnTo>
                <a:lnTo>
                  <a:pt x="1409" y="1756"/>
                </a:lnTo>
                <a:lnTo>
                  <a:pt x="1412" y="1762"/>
                </a:lnTo>
                <a:lnTo>
                  <a:pt x="1413" y="1766"/>
                </a:lnTo>
                <a:lnTo>
                  <a:pt x="1413" y="1766"/>
                </a:lnTo>
                <a:lnTo>
                  <a:pt x="1414" y="1777"/>
                </a:lnTo>
                <a:lnTo>
                  <a:pt x="1416" y="1785"/>
                </a:lnTo>
                <a:lnTo>
                  <a:pt x="1418" y="1793"/>
                </a:lnTo>
                <a:lnTo>
                  <a:pt x="1418" y="1793"/>
                </a:lnTo>
                <a:lnTo>
                  <a:pt x="1421" y="1798"/>
                </a:lnTo>
                <a:lnTo>
                  <a:pt x="1424" y="1802"/>
                </a:lnTo>
                <a:lnTo>
                  <a:pt x="1424" y="1804"/>
                </a:lnTo>
                <a:lnTo>
                  <a:pt x="1424" y="1804"/>
                </a:lnTo>
                <a:lnTo>
                  <a:pt x="1434" y="1820"/>
                </a:lnTo>
                <a:lnTo>
                  <a:pt x="1458" y="1857"/>
                </a:lnTo>
                <a:lnTo>
                  <a:pt x="1470" y="1878"/>
                </a:lnTo>
                <a:lnTo>
                  <a:pt x="1481" y="1898"/>
                </a:lnTo>
                <a:lnTo>
                  <a:pt x="1488" y="1916"/>
                </a:lnTo>
                <a:lnTo>
                  <a:pt x="1488" y="1921"/>
                </a:lnTo>
                <a:lnTo>
                  <a:pt x="1488" y="1926"/>
                </a:lnTo>
                <a:lnTo>
                  <a:pt x="1488" y="1926"/>
                </a:lnTo>
                <a:lnTo>
                  <a:pt x="1484" y="1941"/>
                </a:lnTo>
                <a:lnTo>
                  <a:pt x="1478" y="1953"/>
                </a:lnTo>
                <a:lnTo>
                  <a:pt x="1476" y="1958"/>
                </a:lnTo>
                <a:lnTo>
                  <a:pt x="1470" y="1962"/>
                </a:lnTo>
                <a:lnTo>
                  <a:pt x="1465" y="1966"/>
                </a:lnTo>
                <a:lnTo>
                  <a:pt x="1456" y="1969"/>
                </a:lnTo>
                <a:lnTo>
                  <a:pt x="1456" y="1969"/>
                </a:lnTo>
                <a:lnTo>
                  <a:pt x="1437" y="1972"/>
                </a:lnTo>
                <a:lnTo>
                  <a:pt x="1421" y="1972"/>
                </a:lnTo>
                <a:lnTo>
                  <a:pt x="1416" y="1972"/>
                </a:lnTo>
                <a:lnTo>
                  <a:pt x="1410" y="1969"/>
                </a:lnTo>
                <a:lnTo>
                  <a:pt x="1405" y="1966"/>
                </a:lnTo>
                <a:lnTo>
                  <a:pt x="1402" y="1964"/>
                </a:lnTo>
                <a:lnTo>
                  <a:pt x="1402" y="1964"/>
                </a:lnTo>
                <a:lnTo>
                  <a:pt x="1394" y="1949"/>
                </a:lnTo>
                <a:lnTo>
                  <a:pt x="1384" y="1926"/>
                </a:lnTo>
                <a:lnTo>
                  <a:pt x="1370" y="1905"/>
                </a:lnTo>
                <a:lnTo>
                  <a:pt x="1365" y="1898"/>
                </a:lnTo>
                <a:lnTo>
                  <a:pt x="1360" y="1894"/>
                </a:lnTo>
                <a:lnTo>
                  <a:pt x="1360" y="1894"/>
                </a:lnTo>
                <a:lnTo>
                  <a:pt x="1352" y="1893"/>
                </a:lnTo>
                <a:lnTo>
                  <a:pt x="1348" y="1893"/>
                </a:lnTo>
                <a:lnTo>
                  <a:pt x="1333" y="1894"/>
                </a:lnTo>
                <a:lnTo>
                  <a:pt x="1333" y="1894"/>
                </a:lnTo>
                <a:lnTo>
                  <a:pt x="1328" y="1896"/>
                </a:lnTo>
                <a:lnTo>
                  <a:pt x="1321" y="1897"/>
                </a:lnTo>
                <a:lnTo>
                  <a:pt x="1314" y="1900"/>
                </a:lnTo>
                <a:lnTo>
                  <a:pt x="1308" y="1902"/>
                </a:lnTo>
                <a:lnTo>
                  <a:pt x="1301" y="1902"/>
                </a:lnTo>
                <a:lnTo>
                  <a:pt x="1293" y="1901"/>
                </a:lnTo>
                <a:lnTo>
                  <a:pt x="1284" y="1897"/>
                </a:lnTo>
                <a:lnTo>
                  <a:pt x="1274" y="1889"/>
                </a:lnTo>
                <a:lnTo>
                  <a:pt x="1274" y="1889"/>
                </a:lnTo>
                <a:lnTo>
                  <a:pt x="1260" y="1869"/>
                </a:lnTo>
                <a:lnTo>
                  <a:pt x="1235" y="1833"/>
                </a:lnTo>
                <a:lnTo>
                  <a:pt x="1173" y="1734"/>
                </a:lnTo>
                <a:lnTo>
                  <a:pt x="1113" y="1636"/>
                </a:lnTo>
                <a:lnTo>
                  <a:pt x="1092" y="1600"/>
                </a:lnTo>
                <a:lnTo>
                  <a:pt x="1083" y="1580"/>
                </a:lnTo>
                <a:lnTo>
                  <a:pt x="1083" y="1580"/>
                </a:lnTo>
                <a:lnTo>
                  <a:pt x="1072" y="1556"/>
                </a:lnTo>
                <a:lnTo>
                  <a:pt x="1057" y="1530"/>
                </a:lnTo>
                <a:lnTo>
                  <a:pt x="1040" y="1499"/>
                </a:lnTo>
                <a:lnTo>
                  <a:pt x="1040" y="1499"/>
                </a:lnTo>
                <a:lnTo>
                  <a:pt x="942" y="1397"/>
                </a:lnTo>
                <a:lnTo>
                  <a:pt x="871" y="1326"/>
                </a:lnTo>
                <a:lnTo>
                  <a:pt x="846" y="1302"/>
                </a:lnTo>
                <a:lnTo>
                  <a:pt x="836" y="1294"/>
                </a:lnTo>
                <a:lnTo>
                  <a:pt x="832" y="1291"/>
                </a:lnTo>
                <a:lnTo>
                  <a:pt x="832" y="1291"/>
                </a:lnTo>
                <a:lnTo>
                  <a:pt x="827" y="1290"/>
                </a:lnTo>
                <a:lnTo>
                  <a:pt x="822" y="1289"/>
                </a:lnTo>
                <a:lnTo>
                  <a:pt x="818" y="1289"/>
                </a:lnTo>
                <a:lnTo>
                  <a:pt x="812" y="1290"/>
                </a:lnTo>
                <a:lnTo>
                  <a:pt x="808" y="1291"/>
                </a:lnTo>
                <a:lnTo>
                  <a:pt x="806" y="1294"/>
                </a:lnTo>
                <a:lnTo>
                  <a:pt x="803" y="1298"/>
                </a:lnTo>
                <a:lnTo>
                  <a:pt x="800" y="1302"/>
                </a:lnTo>
                <a:lnTo>
                  <a:pt x="800" y="1302"/>
                </a:lnTo>
                <a:lnTo>
                  <a:pt x="796" y="1323"/>
                </a:lnTo>
                <a:lnTo>
                  <a:pt x="790" y="1373"/>
                </a:lnTo>
                <a:lnTo>
                  <a:pt x="771" y="1516"/>
                </a:lnTo>
                <a:lnTo>
                  <a:pt x="754" y="1661"/>
                </a:lnTo>
                <a:lnTo>
                  <a:pt x="748" y="1710"/>
                </a:lnTo>
                <a:lnTo>
                  <a:pt x="747" y="1734"/>
                </a:lnTo>
                <a:lnTo>
                  <a:pt x="747" y="1734"/>
                </a:lnTo>
                <a:lnTo>
                  <a:pt x="748" y="1760"/>
                </a:lnTo>
                <a:lnTo>
                  <a:pt x="750" y="1800"/>
                </a:lnTo>
                <a:lnTo>
                  <a:pt x="748" y="1840"/>
                </a:lnTo>
                <a:lnTo>
                  <a:pt x="748" y="1856"/>
                </a:lnTo>
                <a:lnTo>
                  <a:pt x="747" y="1868"/>
                </a:lnTo>
                <a:lnTo>
                  <a:pt x="747" y="1868"/>
                </a:lnTo>
                <a:lnTo>
                  <a:pt x="746" y="1885"/>
                </a:lnTo>
                <a:lnTo>
                  <a:pt x="746" y="1904"/>
                </a:lnTo>
                <a:lnTo>
                  <a:pt x="747" y="1921"/>
                </a:lnTo>
                <a:lnTo>
                  <a:pt x="747" y="1937"/>
                </a:lnTo>
                <a:lnTo>
                  <a:pt x="747" y="1937"/>
                </a:lnTo>
                <a:lnTo>
                  <a:pt x="743" y="1966"/>
                </a:lnTo>
                <a:lnTo>
                  <a:pt x="742" y="1978"/>
                </a:lnTo>
                <a:lnTo>
                  <a:pt x="742" y="1985"/>
                </a:lnTo>
                <a:lnTo>
                  <a:pt x="742" y="1985"/>
                </a:lnTo>
                <a:lnTo>
                  <a:pt x="742" y="1988"/>
                </a:lnTo>
                <a:lnTo>
                  <a:pt x="741" y="1990"/>
                </a:lnTo>
                <a:lnTo>
                  <a:pt x="737" y="1994"/>
                </a:lnTo>
                <a:lnTo>
                  <a:pt x="731" y="2001"/>
                </a:lnTo>
                <a:lnTo>
                  <a:pt x="731" y="2001"/>
                </a:lnTo>
                <a:lnTo>
                  <a:pt x="723" y="2012"/>
                </a:lnTo>
                <a:lnTo>
                  <a:pt x="718" y="2021"/>
                </a:lnTo>
                <a:lnTo>
                  <a:pt x="715" y="2028"/>
                </a:lnTo>
                <a:lnTo>
                  <a:pt x="715" y="2028"/>
                </a:lnTo>
                <a:lnTo>
                  <a:pt x="714" y="2034"/>
                </a:lnTo>
                <a:lnTo>
                  <a:pt x="709" y="2046"/>
                </a:lnTo>
                <a:lnTo>
                  <a:pt x="703" y="2061"/>
                </a:lnTo>
                <a:lnTo>
                  <a:pt x="694" y="2076"/>
                </a:lnTo>
                <a:lnTo>
                  <a:pt x="694" y="2076"/>
                </a:lnTo>
                <a:lnTo>
                  <a:pt x="682" y="2092"/>
                </a:lnTo>
                <a:lnTo>
                  <a:pt x="674" y="2101"/>
                </a:lnTo>
                <a:lnTo>
                  <a:pt x="666" y="2109"/>
                </a:lnTo>
                <a:lnTo>
                  <a:pt x="657" y="2117"/>
                </a:lnTo>
                <a:lnTo>
                  <a:pt x="647" y="2122"/>
                </a:lnTo>
                <a:lnTo>
                  <a:pt x="639" y="2125"/>
                </a:lnTo>
                <a:lnTo>
                  <a:pt x="634" y="2125"/>
                </a:lnTo>
                <a:lnTo>
                  <a:pt x="630" y="2124"/>
                </a:lnTo>
                <a:lnTo>
                  <a:pt x="630" y="2124"/>
                </a:lnTo>
                <a:lnTo>
                  <a:pt x="614" y="2117"/>
                </a:lnTo>
                <a:lnTo>
                  <a:pt x="609" y="2113"/>
                </a:lnTo>
                <a:lnTo>
                  <a:pt x="603" y="2109"/>
                </a:lnTo>
                <a:lnTo>
                  <a:pt x="598" y="2104"/>
                </a:lnTo>
                <a:lnTo>
                  <a:pt x="594" y="2098"/>
                </a:lnTo>
                <a:lnTo>
                  <a:pt x="590" y="2093"/>
                </a:lnTo>
                <a:lnTo>
                  <a:pt x="587" y="2086"/>
                </a:lnTo>
                <a:lnTo>
                  <a:pt x="587" y="2086"/>
                </a:lnTo>
                <a:lnTo>
                  <a:pt x="586" y="2077"/>
                </a:lnTo>
                <a:lnTo>
                  <a:pt x="585" y="2064"/>
                </a:lnTo>
                <a:lnTo>
                  <a:pt x="586" y="2030"/>
                </a:lnTo>
                <a:lnTo>
                  <a:pt x="587" y="2001"/>
                </a:lnTo>
                <a:lnTo>
                  <a:pt x="587" y="1990"/>
                </a:lnTo>
                <a:lnTo>
                  <a:pt x="587" y="1985"/>
                </a:lnTo>
                <a:lnTo>
                  <a:pt x="587" y="1985"/>
                </a:lnTo>
                <a:lnTo>
                  <a:pt x="587" y="1981"/>
                </a:lnTo>
                <a:lnTo>
                  <a:pt x="587" y="1976"/>
                </a:lnTo>
                <a:lnTo>
                  <a:pt x="589" y="1972"/>
                </a:lnTo>
                <a:lnTo>
                  <a:pt x="589" y="1970"/>
                </a:lnTo>
                <a:lnTo>
                  <a:pt x="587" y="1969"/>
                </a:lnTo>
                <a:lnTo>
                  <a:pt x="587" y="1969"/>
                </a:lnTo>
                <a:lnTo>
                  <a:pt x="582" y="1968"/>
                </a:lnTo>
                <a:lnTo>
                  <a:pt x="577" y="1966"/>
                </a:lnTo>
                <a:lnTo>
                  <a:pt x="570" y="1964"/>
                </a:lnTo>
                <a:lnTo>
                  <a:pt x="567" y="1962"/>
                </a:lnTo>
                <a:lnTo>
                  <a:pt x="566" y="1958"/>
                </a:lnTo>
                <a:lnTo>
                  <a:pt x="566" y="1958"/>
                </a:lnTo>
                <a:lnTo>
                  <a:pt x="563" y="1920"/>
                </a:lnTo>
                <a:lnTo>
                  <a:pt x="558" y="1844"/>
                </a:lnTo>
                <a:lnTo>
                  <a:pt x="555" y="1765"/>
                </a:lnTo>
                <a:lnTo>
                  <a:pt x="554" y="1736"/>
                </a:lnTo>
                <a:lnTo>
                  <a:pt x="555" y="1718"/>
                </a:lnTo>
                <a:lnTo>
                  <a:pt x="555" y="1718"/>
                </a:lnTo>
                <a:lnTo>
                  <a:pt x="557" y="1698"/>
                </a:lnTo>
                <a:lnTo>
                  <a:pt x="558" y="1660"/>
                </a:lnTo>
                <a:lnTo>
                  <a:pt x="559" y="1550"/>
                </a:lnTo>
                <a:lnTo>
                  <a:pt x="562" y="1434"/>
                </a:lnTo>
                <a:lnTo>
                  <a:pt x="563" y="1387"/>
                </a:lnTo>
                <a:lnTo>
                  <a:pt x="566" y="1355"/>
                </a:lnTo>
                <a:lnTo>
                  <a:pt x="566" y="1355"/>
                </a:lnTo>
                <a:lnTo>
                  <a:pt x="566" y="1343"/>
                </a:lnTo>
                <a:lnTo>
                  <a:pt x="566" y="1331"/>
                </a:lnTo>
                <a:lnTo>
                  <a:pt x="563" y="1306"/>
                </a:lnTo>
                <a:lnTo>
                  <a:pt x="558" y="1279"/>
                </a:lnTo>
                <a:lnTo>
                  <a:pt x="551" y="1253"/>
                </a:lnTo>
                <a:lnTo>
                  <a:pt x="537" y="1199"/>
                </a:lnTo>
                <a:lnTo>
                  <a:pt x="531" y="1175"/>
                </a:lnTo>
                <a:lnTo>
                  <a:pt x="529" y="1153"/>
                </a:lnTo>
                <a:lnTo>
                  <a:pt x="529" y="1153"/>
                </a:lnTo>
                <a:lnTo>
                  <a:pt x="526" y="1114"/>
                </a:lnTo>
                <a:lnTo>
                  <a:pt x="522" y="1085"/>
                </a:lnTo>
                <a:lnTo>
                  <a:pt x="518" y="1057"/>
                </a:lnTo>
                <a:lnTo>
                  <a:pt x="518" y="1057"/>
                </a:lnTo>
                <a:lnTo>
                  <a:pt x="514" y="1029"/>
                </a:lnTo>
                <a:lnTo>
                  <a:pt x="507" y="987"/>
                </a:lnTo>
                <a:lnTo>
                  <a:pt x="507" y="987"/>
                </a:lnTo>
                <a:lnTo>
                  <a:pt x="506" y="975"/>
                </a:lnTo>
                <a:lnTo>
                  <a:pt x="506" y="962"/>
                </a:lnTo>
                <a:lnTo>
                  <a:pt x="506" y="949"/>
                </a:lnTo>
                <a:lnTo>
                  <a:pt x="505" y="942"/>
                </a:lnTo>
                <a:lnTo>
                  <a:pt x="502" y="934"/>
                </a:lnTo>
                <a:lnTo>
                  <a:pt x="502" y="934"/>
                </a:lnTo>
                <a:lnTo>
                  <a:pt x="493" y="915"/>
                </a:lnTo>
                <a:lnTo>
                  <a:pt x="481" y="894"/>
                </a:lnTo>
                <a:lnTo>
                  <a:pt x="468" y="871"/>
                </a:lnTo>
                <a:lnTo>
                  <a:pt x="454" y="854"/>
                </a:lnTo>
                <a:lnTo>
                  <a:pt x="454" y="854"/>
                </a:lnTo>
                <a:lnTo>
                  <a:pt x="417" y="813"/>
                </a:lnTo>
                <a:lnTo>
                  <a:pt x="349" y="738"/>
                </a:lnTo>
                <a:lnTo>
                  <a:pt x="312" y="699"/>
                </a:lnTo>
                <a:lnTo>
                  <a:pt x="277" y="665"/>
                </a:lnTo>
                <a:lnTo>
                  <a:pt x="249" y="639"/>
                </a:lnTo>
                <a:lnTo>
                  <a:pt x="238" y="630"/>
                </a:lnTo>
                <a:lnTo>
                  <a:pt x="231" y="625"/>
                </a:lnTo>
                <a:lnTo>
                  <a:pt x="231" y="625"/>
                </a:lnTo>
                <a:lnTo>
                  <a:pt x="177" y="593"/>
                </a:lnTo>
                <a:lnTo>
                  <a:pt x="152" y="578"/>
                </a:lnTo>
                <a:lnTo>
                  <a:pt x="135" y="566"/>
                </a:lnTo>
                <a:lnTo>
                  <a:pt x="135" y="566"/>
                </a:lnTo>
                <a:lnTo>
                  <a:pt x="87" y="533"/>
                </a:lnTo>
                <a:lnTo>
                  <a:pt x="57" y="511"/>
                </a:lnTo>
                <a:lnTo>
                  <a:pt x="39" y="497"/>
                </a:lnTo>
                <a:lnTo>
                  <a:pt x="39" y="497"/>
                </a:lnTo>
                <a:lnTo>
                  <a:pt x="33" y="493"/>
                </a:lnTo>
                <a:lnTo>
                  <a:pt x="27" y="490"/>
                </a:lnTo>
                <a:lnTo>
                  <a:pt x="21" y="489"/>
                </a:lnTo>
                <a:lnTo>
                  <a:pt x="16" y="487"/>
                </a:lnTo>
                <a:lnTo>
                  <a:pt x="11" y="483"/>
                </a:lnTo>
                <a:lnTo>
                  <a:pt x="7" y="477"/>
                </a:lnTo>
                <a:lnTo>
                  <a:pt x="3" y="465"/>
                </a:lnTo>
                <a:lnTo>
                  <a:pt x="1" y="449"/>
                </a:lnTo>
                <a:lnTo>
                  <a:pt x="1" y="449"/>
                </a:lnTo>
                <a:lnTo>
                  <a:pt x="0" y="410"/>
                </a:lnTo>
                <a:lnTo>
                  <a:pt x="0" y="376"/>
                </a:lnTo>
                <a:lnTo>
                  <a:pt x="0" y="348"/>
                </a:lnTo>
                <a:lnTo>
                  <a:pt x="1" y="331"/>
                </a:lnTo>
                <a:lnTo>
                  <a:pt x="1" y="331"/>
                </a:lnTo>
                <a:lnTo>
                  <a:pt x="3" y="312"/>
                </a:lnTo>
                <a:lnTo>
                  <a:pt x="1" y="287"/>
                </a:lnTo>
                <a:lnTo>
                  <a:pt x="1" y="256"/>
                </a:lnTo>
                <a:lnTo>
                  <a:pt x="1" y="256"/>
                </a:lnTo>
                <a:lnTo>
                  <a:pt x="4" y="255"/>
                </a:lnTo>
                <a:lnTo>
                  <a:pt x="17" y="251"/>
                </a:lnTo>
                <a:lnTo>
                  <a:pt x="17" y="251"/>
                </a:lnTo>
                <a:lnTo>
                  <a:pt x="31" y="248"/>
                </a:lnTo>
                <a:lnTo>
                  <a:pt x="47" y="247"/>
                </a:lnTo>
                <a:lnTo>
                  <a:pt x="65" y="246"/>
                </a:lnTo>
                <a:lnTo>
                  <a:pt x="76" y="235"/>
                </a:lnTo>
                <a:lnTo>
                  <a:pt x="81" y="198"/>
                </a:lnTo>
                <a:lnTo>
                  <a:pt x="81" y="198"/>
                </a:lnTo>
                <a:lnTo>
                  <a:pt x="69" y="164"/>
                </a:lnTo>
                <a:lnTo>
                  <a:pt x="60" y="138"/>
                </a:lnTo>
                <a:lnTo>
                  <a:pt x="55" y="118"/>
                </a:lnTo>
                <a:lnTo>
                  <a:pt x="55" y="118"/>
                </a:lnTo>
                <a:lnTo>
                  <a:pt x="53" y="107"/>
                </a:lnTo>
                <a:lnTo>
                  <a:pt x="51" y="102"/>
                </a:lnTo>
                <a:lnTo>
                  <a:pt x="44" y="86"/>
                </a:lnTo>
                <a:lnTo>
                  <a:pt x="44" y="86"/>
                </a:lnTo>
                <a:lnTo>
                  <a:pt x="41" y="74"/>
                </a:lnTo>
                <a:lnTo>
                  <a:pt x="40" y="63"/>
                </a:lnTo>
                <a:lnTo>
                  <a:pt x="40" y="56"/>
                </a:lnTo>
                <a:lnTo>
                  <a:pt x="40" y="55"/>
                </a:lnTo>
                <a:lnTo>
                  <a:pt x="39" y="54"/>
                </a:lnTo>
                <a:lnTo>
                  <a:pt x="49" y="54"/>
                </a:lnTo>
                <a:lnTo>
                  <a:pt x="49" y="54"/>
                </a:lnTo>
                <a:lnTo>
                  <a:pt x="52" y="48"/>
                </a:lnTo>
                <a:lnTo>
                  <a:pt x="55" y="43"/>
                </a:lnTo>
                <a:lnTo>
                  <a:pt x="55" y="38"/>
                </a:lnTo>
                <a:lnTo>
                  <a:pt x="55" y="38"/>
                </a:lnTo>
                <a:lnTo>
                  <a:pt x="55" y="32"/>
                </a:lnTo>
                <a:lnTo>
                  <a:pt x="56" y="28"/>
                </a:lnTo>
                <a:lnTo>
                  <a:pt x="57" y="24"/>
                </a:lnTo>
                <a:lnTo>
                  <a:pt x="60" y="22"/>
                </a:lnTo>
                <a:lnTo>
                  <a:pt x="60" y="22"/>
                </a:lnTo>
                <a:lnTo>
                  <a:pt x="63" y="20"/>
                </a:lnTo>
                <a:lnTo>
                  <a:pt x="63" y="22"/>
                </a:lnTo>
                <a:lnTo>
                  <a:pt x="64" y="22"/>
                </a:lnTo>
                <a:lnTo>
                  <a:pt x="65" y="22"/>
                </a:lnTo>
                <a:lnTo>
                  <a:pt x="65" y="22"/>
                </a:lnTo>
                <a:lnTo>
                  <a:pt x="67" y="20"/>
                </a:lnTo>
                <a:lnTo>
                  <a:pt x="67" y="18"/>
                </a:lnTo>
                <a:lnTo>
                  <a:pt x="67" y="11"/>
                </a:lnTo>
                <a:lnTo>
                  <a:pt x="68" y="3"/>
                </a:lnTo>
                <a:lnTo>
                  <a:pt x="68" y="2"/>
                </a:lnTo>
                <a:lnTo>
                  <a:pt x="71" y="0"/>
                </a:lnTo>
                <a:lnTo>
                  <a:pt x="87" y="0"/>
                </a:lnTo>
                <a:lnTo>
                  <a:pt x="87" y="0"/>
                </a:lnTo>
                <a:lnTo>
                  <a:pt x="104" y="38"/>
                </a:lnTo>
                <a:lnTo>
                  <a:pt x="116" y="62"/>
                </a:lnTo>
                <a:lnTo>
                  <a:pt x="121" y="68"/>
                </a:lnTo>
                <a:lnTo>
                  <a:pt x="123" y="70"/>
                </a:lnTo>
                <a:lnTo>
                  <a:pt x="124" y="70"/>
                </a:lnTo>
                <a:lnTo>
                  <a:pt x="124" y="70"/>
                </a:lnTo>
                <a:lnTo>
                  <a:pt x="124" y="64"/>
                </a:lnTo>
                <a:lnTo>
                  <a:pt x="123" y="56"/>
                </a:lnTo>
                <a:lnTo>
                  <a:pt x="117" y="34"/>
                </a:lnTo>
                <a:lnTo>
                  <a:pt x="116" y="22"/>
                </a:lnTo>
                <a:lnTo>
                  <a:pt x="115" y="11"/>
                </a:lnTo>
                <a:lnTo>
                  <a:pt x="115" y="4"/>
                </a:lnTo>
                <a:lnTo>
                  <a:pt x="116" y="2"/>
                </a:lnTo>
                <a:lnTo>
                  <a:pt x="119" y="0"/>
                </a:lnTo>
                <a:lnTo>
                  <a:pt x="119" y="0"/>
                </a:lnTo>
                <a:lnTo>
                  <a:pt x="123" y="0"/>
                </a:lnTo>
                <a:lnTo>
                  <a:pt x="127" y="0"/>
                </a:lnTo>
                <a:lnTo>
                  <a:pt x="129" y="3"/>
                </a:lnTo>
                <a:lnTo>
                  <a:pt x="131" y="6"/>
                </a:lnTo>
                <a:lnTo>
                  <a:pt x="133" y="14"/>
                </a:lnTo>
                <a:lnTo>
                  <a:pt x="135" y="22"/>
                </a:lnTo>
                <a:lnTo>
                  <a:pt x="135" y="22"/>
                </a:lnTo>
                <a:lnTo>
                  <a:pt x="139" y="38"/>
                </a:lnTo>
                <a:lnTo>
                  <a:pt x="147" y="63"/>
                </a:lnTo>
                <a:lnTo>
                  <a:pt x="156" y="84"/>
                </a:lnTo>
                <a:lnTo>
                  <a:pt x="159" y="91"/>
                </a:lnTo>
                <a:lnTo>
                  <a:pt x="160" y="91"/>
                </a:lnTo>
                <a:lnTo>
                  <a:pt x="161" y="91"/>
                </a:lnTo>
                <a:lnTo>
                  <a:pt x="161" y="91"/>
                </a:lnTo>
                <a:lnTo>
                  <a:pt x="168" y="82"/>
                </a:lnTo>
                <a:lnTo>
                  <a:pt x="177" y="67"/>
                </a:lnTo>
                <a:lnTo>
                  <a:pt x="187" y="56"/>
                </a:lnTo>
                <a:lnTo>
                  <a:pt x="191" y="54"/>
                </a:lnTo>
                <a:lnTo>
                  <a:pt x="192" y="52"/>
                </a:lnTo>
                <a:lnTo>
                  <a:pt x="193" y="54"/>
                </a:lnTo>
                <a:lnTo>
                  <a:pt x="193" y="54"/>
                </a:lnTo>
                <a:lnTo>
                  <a:pt x="197" y="59"/>
                </a:lnTo>
                <a:lnTo>
                  <a:pt x="199" y="66"/>
                </a:lnTo>
                <a:lnTo>
                  <a:pt x="197" y="75"/>
                </a:lnTo>
                <a:lnTo>
                  <a:pt x="193" y="86"/>
                </a:lnTo>
                <a:lnTo>
                  <a:pt x="193" y="86"/>
                </a:lnTo>
                <a:lnTo>
                  <a:pt x="188" y="98"/>
                </a:lnTo>
                <a:lnTo>
                  <a:pt x="185" y="111"/>
                </a:lnTo>
                <a:lnTo>
                  <a:pt x="177" y="150"/>
                </a:lnTo>
                <a:lnTo>
                  <a:pt x="177" y="150"/>
                </a:lnTo>
                <a:lnTo>
                  <a:pt x="168" y="191"/>
                </a:lnTo>
                <a:lnTo>
                  <a:pt x="165" y="206"/>
                </a:lnTo>
                <a:lnTo>
                  <a:pt x="161" y="214"/>
                </a:lnTo>
                <a:lnTo>
                  <a:pt x="161" y="214"/>
                </a:lnTo>
                <a:lnTo>
                  <a:pt x="159" y="220"/>
                </a:lnTo>
                <a:lnTo>
                  <a:pt x="155" y="228"/>
                </a:lnTo>
                <a:lnTo>
                  <a:pt x="151" y="240"/>
                </a:lnTo>
                <a:lnTo>
                  <a:pt x="151" y="240"/>
                </a:lnTo>
                <a:lnTo>
                  <a:pt x="149" y="242"/>
                </a:lnTo>
                <a:lnTo>
                  <a:pt x="151" y="246"/>
                </a:lnTo>
                <a:lnTo>
                  <a:pt x="151" y="246"/>
                </a:lnTo>
                <a:lnTo>
                  <a:pt x="149" y="259"/>
                </a:lnTo>
                <a:lnTo>
                  <a:pt x="147" y="284"/>
                </a:lnTo>
                <a:lnTo>
                  <a:pt x="143" y="310"/>
                </a:lnTo>
                <a:lnTo>
                  <a:pt x="140" y="320"/>
                </a:lnTo>
                <a:lnTo>
                  <a:pt x="140" y="320"/>
                </a:lnTo>
                <a:lnTo>
                  <a:pt x="145" y="315"/>
                </a:lnTo>
                <a:lnTo>
                  <a:pt x="160" y="303"/>
                </a:lnTo>
                <a:lnTo>
                  <a:pt x="176" y="288"/>
                </a:lnTo>
                <a:lnTo>
                  <a:pt x="188" y="278"/>
                </a:lnTo>
                <a:lnTo>
                  <a:pt x="188" y="278"/>
                </a:lnTo>
                <a:lnTo>
                  <a:pt x="195" y="270"/>
                </a:lnTo>
                <a:lnTo>
                  <a:pt x="203" y="260"/>
                </a:lnTo>
                <a:lnTo>
                  <a:pt x="207" y="258"/>
                </a:lnTo>
                <a:lnTo>
                  <a:pt x="212" y="255"/>
                </a:lnTo>
                <a:lnTo>
                  <a:pt x="219" y="252"/>
                </a:lnTo>
                <a:lnTo>
                  <a:pt x="225" y="251"/>
                </a:lnTo>
                <a:lnTo>
                  <a:pt x="225" y="251"/>
                </a:lnTo>
                <a:lnTo>
                  <a:pt x="241" y="250"/>
                </a:lnTo>
                <a:lnTo>
                  <a:pt x="257" y="250"/>
                </a:lnTo>
                <a:lnTo>
                  <a:pt x="278" y="251"/>
                </a:lnTo>
                <a:lnTo>
                  <a:pt x="278" y="251"/>
                </a:lnTo>
                <a:lnTo>
                  <a:pt x="290" y="251"/>
                </a:lnTo>
                <a:lnTo>
                  <a:pt x="300" y="251"/>
                </a:lnTo>
                <a:lnTo>
                  <a:pt x="300" y="251"/>
                </a:lnTo>
                <a:lnTo>
                  <a:pt x="301" y="250"/>
                </a:lnTo>
                <a:lnTo>
                  <a:pt x="302" y="247"/>
                </a:lnTo>
                <a:lnTo>
                  <a:pt x="304" y="246"/>
                </a:lnTo>
                <a:lnTo>
                  <a:pt x="306" y="246"/>
                </a:lnTo>
                <a:lnTo>
                  <a:pt x="310" y="246"/>
                </a:lnTo>
                <a:lnTo>
                  <a:pt x="316" y="246"/>
                </a:lnTo>
                <a:lnTo>
                  <a:pt x="316" y="246"/>
                </a:lnTo>
                <a:lnTo>
                  <a:pt x="322" y="247"/>
                </a:lnTo>
                <a:lnTo>
                  <a:pt x="329" y="250"/>
                </a:lnTo>
                <a:lnTo>
                  <a:pt x="341" y="256"/>
                </a:lnTo>
                <a:lnTo>
                  <a:pt x="350" y="263"/>
                </a:lnTo>
                <a:lnTo>
                  <a:pt x="353" y="266"/>
                </a:lnTo>
                <a:lnTo>
                  <a:pt x="353" y="267"/>
                </a:lnTo>
                <a:lnTo>
                  <a:pt x="353" y="267"/>
                </a:lnTo>
                <a:lnTo>
                  <a:pt x="353" y="271"/>
                </a:lnTo>
                <a:lnTo>
                  <a:pt x="356" y="276"/>
                </a:lnTo>
                <a:lnTo>
                  <a:pt x="358" y="283"/>
                </a:lnTo>
                <a:lnTo>
                  <a:pt x="385" y="299"/>
                </a:lnTo>
                <a:lnTo>
                  <a:pt x="385" y="299"/>
                </a:lnTo>
                <a:lnTo>
                  <a:pt x="393" y="307"/>
                </a:lnTo>
                <a:lnTo>
                  <a:pt x="400" y="312"/>
                </a:lnTo>
                <a:lnTo>
                  <a:pt x="401" y="315"/>
                </a:lnTo>
                <a:lnTo>
                  <a:pt x="401" y="315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C4F8B570-DF20-7B91-0BF7-8E58C1E4C63C}"/>
              </a:ext>
            </a:extLst>
          </p:cNvPr>
          <p:cNvSpPr>
            <a:spLocks/>
          </p:cNvSpPr>
          <p:nvPr/>
        </p:nvSpPr>
        <p:spPr bwMode="auto">
          <a:xfrm>
            <a:off x="1048466" y="3982668"/>
            <a:ext cx="1843440" cy="2333364"/>
          </a:xfrm>
          <a:custGeom>
            <a:avLst/>
            <a:gdLst>
              <a:gd name="T0" fmla="*/ 888 w 1554"/>
              <a:gd name="T1" fmla="*/ 1327 h 1967"/>
              <a:gd name="T2" fmla="*/ 969 w 1554"/>
              <a:gd name="T3" fmla="*/ 1440 h 1967"/>
              <a:gd name="T4" fmla="*/ 1318 w 1554"/>
              <a:gd name="T5" fmla="*/ 1472 h 1967"/>
              <a:gd name="T6" fmla="*/ 1370 w 1554"/>
              <a:gd name="T7" fmla="*/ 1446 h 1967"/>
              <a:gd name="T8" fmla="*/ 1513 w 1554"/>
              <a:gd name="T9" fmla="*/ 1567 h 1967"/>
              <a:gd name="T10" fmla="*/ 1551 w 1554"/>
              <a:gd name="T11" fmla="*/ 1476 h 1967"/>
              <a:gd name="T12" fmla="*/ 1445 w 1554"/>
              <a:gd name="T13" fmla="*/ 1309 h 1967"/>
              <a:gd name="T14" fmla="*/ 1364 w 1554"/>
              <a:gd name="T15" fmla="*/ 1311 h 1967"/>
              <a:gd name="T16" fmla="*/ 1205 w 1554"/>
              <a:gd name="T17" fmla="*/ 1277 h 1967"/>
              <a:gd name="T18" fmla="*/ 1039 w 1554"/>
              <a:gd name="T19" fmla="*/ 896 h 1967"/>
              <a:gd name="T20" fmla="*/ 959 w 1554"/>
              <a:gd name="T21" fmla="*/ 704 h 1967"/>
              <a:gd name="T22" fmla="*/ 949 w 1554"/>
              <a:gd name="T23" fmla="*/ 635 h 1967"/>
              <a:gd name="T24" fmla="*/ 815 w 1554"/>
              <a:gd name="T25" fmla="*/ 407 h 1967"/>
              <a:gd name="T26" fmla="*/ 912 w 1554"/>
              <a:gd name="T27" fmla="*/ 317 h 1967"/>
              <a:gd name="T28" fmla="*/ 1204 w 1554"/>
              <a:gd name="T29" fmla="*/ 373 h 1967"/>
              <a:gd name="T30" fmla="*/ 1321 w 1554"/>
              <a:gd name="T31" fmla="*/ 389 h 1967"/>
              <a:gd name="T32" fmla="*/ 1358 w 1554"/>
              <a:gd name="T33" fmla="*/ 400 h 1967"/>
              <a:gd name="T34" fmla="*/ 1417 w 1554"/>
              <a:gd name="T35" fmla="*/ 375 h 1967"/>
              <a:gd name="T36" fmla="*/ 1391 w 1554"/>
              <a:gd name="T37" fmla="*/ 336 h 1967"/>
              <a:gd name="T38" fmla="*/ 1479 w 1554"/>
              <a:gd name="T39" fmla="*/ 316 h 1967"/>
              <a:gd name="T40" fmla="*/ 1461 w 1554"/>
              <a:gd name="T41" fmla="*/ 294 h 1967"/>
              <a:gd name="T42" fmla="*/ 1434 w 1554"/>
              <a:gd name="T43" fmla="*/ 258 h 1967"/>
              <a:gd name="T44" fmla="*/ 1316 w 1554"/>
              <a:gd name="T45" fmla="*/ 254 h 1967"/>
              <a:gd name="T46" fmla="*/ 1142 w 1554"/>
              <a:gd name="T47" fmla="*/ 209 h 1967"/>
              <a:gd name="T48" fmla="*/ 650 w 1554"/>
              <a:gd name="T49" fmla="*/ 133 h 1967"/>
              <a:gd name="T50" fmla="*/ 510 w 1554"/>
              <a:gd name="T51" fmla="*/ 169 h 1967"/>
              <a:gd name="T52" fmla="*/ 503 w 1554"/>
              <a:gd name="T53" fmla="*/ 125 h 1967"/>
              <a:gd name="T54" fmla="*/ 461 w 1554"/>
              <a:gd name="T55" fmla="*/ 58 h 1967"/>
              <a:gd name="T56" fmla="*/ 438 w 1554"/>
              <a:gd name="T57" fmla="*/ 36 h 1967"/>
              <a:gd name="T58" fmla="*/ 325 w 1554"/>
              <a:gd name="T59" fmla="*/ 10 h 1967"/>
              <a:gd name="T60" fmla="*/ 245 w 1554"/>
              <a:gd name="T61" fmla="*/ 21 h 1967"/>
              <a:gd name="T62" fmla="*/ 220 w 1554"/>
              <a:gd name="T63" fmla="*/ 68 h 1967"/>
              <a:gd name="T64" fmla="*/ 150 w 1554"/>
              <a:gd name="T65" fmla="*/ 169 h 1967"/>
              <a:gd name="T66" fmla="*/ 188 w 1554"/>
              <a:gd name="T67" fmla="*/ 240 h 1967"/>
              <a:gd name="T68" fmla="*/ 281 w 1554"/>
              <a:gd name="T69" fmla="*/ 293 h 1967"/>
              <a:gd name="T70" fmla="*/ 336 w 1554"/>
              <a:gd name="T71" fmla="*/ 437 h 1967"/>
              <a:gd name="T72" fmla="*/ 277 w 1554"/>
              <a:gd name="T73" fmla="*/ 501 h 1967"/>
              <a:gd name="T74" fmla="*/ 170 w 1554"/>
              <a:gd name="T75" fmla="*/ 341 h 1967"/>
              <a:gd name="T76" fmla="*/ 144 w 1554"/>
              <a:gd name="T77" fmla="*/ 228 h 1967"/>
              <a:gd name="T78" fmla="*/ 123 w 1554"/>
              <a:gd name="T79" fmla="*/ 264 h 1967"/>
              <a:gd name="T80" fmla="*/ 43 w 1554"/>
              <a:gd name="T81" fmla="*/ 213 h 1967"/>
              <a:gd name="T82" fmla="*/ 36 w 1554"/>
              <a:gd name="T83" fmla="*/ 230 h 1967"/>
              <a:gd name="T84" fmla="*/ 5 w 1554"/>
              <a:gd name="T85" fmla="*/ 240 h 1967"/>
              <a:gd name="T86" fmla="*/ 21 w 1554"/>
              <a:gd name="T87" fmla="*/ 293 h 1967"/>
              <a:gd name="T88" fmla="*/ 112 w 1554"/>
              <a:gd name="T89" fmla="*/ 379 h 1967"/>
              <a:gd name="T90" fmla="*/ 138 w 1554"/>
              <a:gd name="T91" fmla="*/ 459 h 1967"/>
              <a:gd name="T92" fmla="*/ 201 w 1554"/>
              <a:gd name="T93" fmla="*/ 583 h 1967"/>
              <a:gd name="T94" fmla="*/ 282 w 1554"/>
              <a:gd name="T95" fmla="*/ 672 h 1967"/>
              <a:gd name="T96" fmla="*/ 427 w 1554"/>
              <a:gd name="T97" fmla="*/ 597 h 1967"/>
              <a:gd name="T98" fmla="*/ 549 w 1554"/>
              <a:gd name="T99" fmla="*/ 691 h 1967"/>
              <a:gd name="T100" fmla="*/ 569 w 1554"/>
              <a:gd name="T101" fmla="*/ 760 h 1967"/>
              <a:gd name="T102" fmla="*/ 582 w 1554"/>
              <a:gd name="T103" fmla="*/ 816 h 1967"/>
              <a:gd name="T104" fmla="*/ 594 w 1554"/>
              <a:gd name="T105" fmla="*/ 935 h 1967"/>
              <a:gd name="T106" fmla="*/ 627 w 1554"/>
              <a:gd name="T107" fmla="*/ 1434 h 1967"/>
              <a:gd name="T108" fmla="*/ 639 w 1554"/>
              <a:gd name="T109" fmla="*/ 1688 h 1967"/>
              <a:gd name="T110" fmla="*/ 655 w 1554"/>
              <a:gd name="T111" fmla="*/ 1867 h 1967"/>
              <a:gd name="T112" fmla="*/ 660 w 1554"/>
              <a:gd name="T113" fmla="*/ 1963 h 1967"/>
              <a:gd name="T114" fmla="*/ 772 w 1554"/>
              <a:gd name="T115" fmla="*/ 1867 h 1967"/>
              <a:gd name="T116" fmla="*/ 828 w 1554"/>
              <a:gd name="T117" fmla="*/ 1840 h 1967"/>
              <a:gd name="T118" fmla="*/ 812 w 1554"/>
              <a:gd name="T119" fmla="*/ 1504 h 1967"/>
              <a:gd name="T120" fmla="*/ 804 w 1554"/>
              <a:gd name="T121" fmla="*/ 1147 h 19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54" h="1967">
                <a:moveTo>
                  <a:pt x="842" y="1013"/>
                </a:moveTo>
                <a:lnTo>
                  <a:pt x="842" y="1013"/>
                </a:lnTo>
                <a:lnTo>
                  <a:pt x="844" y="1031"/>
                </a:lnTo>
                <a:lnTo>
                  <a:pt x="847" y="1065"/>
                </a:lnTo>
                <a:lnTo>
                  <a:pt x="851" y="1112"/>
                </a:lnTo>
                <a:lnTo>
                  <a:pt x="856" y="1165"/>
                </a:lnTo>
                <a:lnTo>
                  <a:pt x="863" y="1219"/>
                </a:lnTo>
                <a:lnTo>
                  <a:pt x="867" y="1245"/>
                </a:lnTo>
                <a:lnTo>
                  <a:pt x="871" y="1269"/>
                </a:lnTo>
                <a:lnTo>
                  <a:pt x="876" y="1292"/>
                </a:lnTo>
                <a:lnTo>
                  <a:pt x="882" y="1311"/>
                </a:lnTo>
                <a:lnTo>
                  <a:pt x="888" y="1327"/>
                </a:lnTo>
                <a:lnTo>
                  <a:pt x="895" y="1339"/>
                </a:lnTo>
                <a:lnTo>
                  <a:pt x="895" y="1339"/>
                </a:lnTo>
                <a:lnTo>
                  <a:pt x="908" y="1357"/>
                </a:lnTo>
                <a:lnTo>
                  <a:pt x="919" y="1375"/>
                </a:lnTo>
                <a:lnTo>
                  <a:pt x="935" y="1405"/>
                </a:lnTo>
                <a:lnTo>
                  <a:pt x="941" y="1417"/>
                </a:lnTo>
                <a:lnTo>
                  <a:pt x="949" y="1428"/>
                </a:lnTo>
                <a:lnTo>
                  <a:pt x="953" y="1432"/>
                </a:lnTo>
                <a:lnTo>
                  <a:pt x="959" y="1436"/>
                </a:lnTo>
                <a:lnTo>
                  <a:pt x="964" y="1439"/>
                </a:lnTo>
                <a:lnTo>
                  <a:pt x="969" y="1440"/>
                </a:lnTo>
                <a:lnTo>
                  <a:pt x="969" y="1440"/>
                </a:lnTo>
                <a:lnTo>
                  <a:pt x="992" y="1443"/>
                </a:lnTo>
                <a:lnTo>
                  <a:pt x="1031" y="1444"/>
                </a:lnTo>
                <a:lnTo>
                  <a:pt x="1136" y="1448"/>
                </a:lnTo>
                <a:lnTo>
                  <a:pt x="1192" y="1452"/>
                </a:lnTo>
                <a:lnTo>
                  <a:pt x="1242" y="1455"/>
                </a:lnTo>
                <a:lnTo>
                  <a:pt x="1264" y="1458"/>
                </a:lnTo>
                <a:lnTo>
                  <a:pt x="1281" y="1460"/>
                </a:lnTo>
                <a:lnTo>
                  <a:pt x="1296" y="1463"/>
                </a:lnTo>
                <a:lnTo>
                  <a:pt x="1305" y="1467"/>
                </a:lnTo>
                <a:lnTo>
                  <a:pt x="1305" y="1467"/>
                </a:lnTo>
                <a:lnTo>
                  <a:pt x="1312" y="1470"/>
                </a:lnTo>
                <a:lnTo>
                  <a:pt x="1318" y="1472"/>
                </a:lnTo>
                <a:lnTo>
                  <a:pt x="1324" y="1472"/>
                </a:lnTo>
                <a:lnTo>
                  <a:pt x="1329" y="1472"/>
                </a:lnTo>
                <a:lnTo>
                  <a:pt x="1340" y="1468"/>
                </a:lnTo>
                <a:lnTo>
                  <a:pt x="1348" y="1464"/>
                </a:lnTo>
                <a:lnTo>
                  <a:pt x="1354" y="1458"/>
                </a:lnTo>
                <a:lnTo>
                  <a:pt x="1360" y="1452"/>
                </a:lnTo>
                <a:lnTo>
                  <a:pt x="1364" y="1446"/>
                </a:lnTo>
                <a:lnTo>
                  <a:pt x="1364" y="1446"/>
                </a:lnTo>
                <a:lnTo>
                  <a:pt x="1362" y="1444"/>
                </a:lnTo>
                <a:lnTo>
                  <a:pt x="1362" y="1443"/>
                </a:lnTo>
                <a:lnTo>
                  <a:pt x="1365" y="1443"/>
                </a:lnTo>
                <a:lnTo>
                  <a:pt x="1370" y="1446"/>
                </a:lnTo>
                <a:lnTo>
                  <a:pt x="1382" y="1450"/>
                </a:lnTo>
                <a:lnTo>
                  <a:pt x="1422" y="1472"/>
                </a:lnTo>
                <a:lnTo>
                  <a:pt x="1422" y="1472"/>
                </a:lnTo>
                <a:lnTo>
                  <a:pt x="1435" y="1480"/>
                </a:lnTo>
                <a:lnTo>
                  <a:pt x="1447" y="1490"/>
                </a:lnTo>
                <a:lnTo>
                  <a:pt x="1458" y="1499"/>
                </a:lnTo>
                <a:lnTo>
                  <a:pt x="1467" y="1508"/>
                </a:lnTo>
                <a:lnTo>
                  <a:pt x="1482" y="1527"/>
                </a:lnTo>
                <a:lnTo>
                  <a:pt x="1495" y="1544"/>
                </a:lnTo>
                <a:lnTo>
                  <a:pt x="1505" y="1558"/>
                </a:lnTo>
                <a:lnTo>
                  <a:pt x="1509" y="1563"/>
                </a:lnTo>
                <a:lnTo>
                  <a:pt x="1513" y="1567"/>
                </a:lnTo>
                <a:lnTo>
                  <a:pt x="1517" y="1568"/>
                </a:lnTo>
                <a:lnTo>
                  <a:pt x="1521" y="1570"/>
                </a:lnTo>
                <a:lnTo>
                  <a:pt x="1525" y="1567"/>
                </a:lnTo>
                <a:lnTo>
                  <a:pt x="1529" y="1563"/>
                </a:lnTo>
                <a:lnTo>
                  <a:pt x="1529" y="1563"/>
                </a:lnTo>
                <a:lnTo>
                  <a:pt x="1537" y="1552"/>
                </a:lnTo>
                <a:lnTo>
                  <a:pt x="1545" y="1539"/>
                </a:lnTo>
                <a:lnTo>
                  <a:pt x="1550" y="1526"/>
                </a:lnTo>
                <a:lnTo>
                  <a:pt x="1553" y="1512"/>
                </a:lnTo>
                <a:lnTo>
                  <a:pt x="1554" y="1498"/>
                </a:lnTo>
                <a:lnTo>
                  <a:pt x="1553" y="1484"/>
                </a:lnTo>
                <a:lnTo>
                  <a:pt x="1551" y="1476"/>
                </a:lnTo>
                <a:lnTo>
                  <a:pt x="1547" y="1470"/>
                </a:lnTo>
                <a:lnTo>
                  <a:pt x="1545" y="1463"/>
                </a:lnTo>
                <a:lnTo>
                  <a:pt x="1539" y="1456"/>
                </a:lnTo>
                <a:lnTo>
                  <a:pt x="1539" y="1456"/>
                </a:lnTo>
                <a:lnTo>
                  <a:pt x="1527" y="1440"/>
                </a:lnTo>
                <a:lnTo>
                  <a:pt x="1514" y="1420"/>
                </a:lnTo>
                <a:lnTo>
                  <a:pt x="1486" y="1373"/>
                </a:lnTo>
                <a:lnTo>
                  <a:pt x="1462" y="1332"/>
                </a:lnTo>
                <a:lnTo>
                  <a:pt x="1454" y="1319"/>
                </a:lnTo>
                <a:lnTo>
                  <a:pt x="1449" y="1312"/>
                </a:lnTo>
                <a:lnTo>
                  <a:pt x="1449" y="1312"/>
                </a:lnTo>
                <a:lnTo>
                  <a:pt x="1445" y="1309"/>
                </a:lnTo>
                <a:lnTo>
                  <a:pt x="1438" y="1309"/>
                </a:lnTo>
                <a:lnTo>
                  <a:pt x="1422" y="1309"/>
                </a:lnTo>
                <a:lnTo>
                  <a:pt x="1405" y="1311"/>
                </a:lnTo>
                <a:lnTo>
                  <a:pt x="1395" y="1312"/>
                </a:lnTo>
                <a:lnTo>
                  <a:pt x="1395" y="1312"/>
                </a:lnTo>
                <a:lnTo>
                  <a:pt x="1389" y="1313"/>
                </a:lnTo>
                <a:lnTo>
                  <a:pt x="1378" y="1315"/>
                </a:lnTo>
                <a:lnTo>
                  <a:pt x="1369" y="1315"/>
                </a:lnTo>
                <a:lnTo>
                  <a:pt x="1365" y="1313"/>
                </a:lnTo>
                <a:lnTo>
                  <a:pt x="1364" y="1312"/>
                </a:lnTo>
                <a:lnTo>
                  <a:pt x="1364" y="1312"/>
                </a:lnTo>
                <a:lnTo>
                  <a:pt x="1364" y="1311"/>
                </a:lnTo>
                <a:lnTo>
                  <a:pt x="1365" y="1308"/>
                </a:lnTo>
                <a:lnTo>
                  <a:pt x="1366" y="1307"/>
                </a:lnTo>
                <a:lnTo>
                  <a:pt x="1366" y="1304"/>
                </a:lnTo>
                <a:lnTo>
                  <a:pt x="1365" y="1303"/>
                </a:lnTo>
                <a:lnTo>
                  <a:pt x="1361" y="1301"/>
                </a:lnTo>
                <a:lnTo>
                  <a:pt x="1354" y="1299"/>
                </a:lnTo>
                <a:lnTo>
                  <a:pt x="1342" y="1296"/>
                </a:lnTo>
                <a:lnTo>
                  <a:pt x="1342" y="1296"/>
                </a:lnTo>
                <a:lnTo>
                  <a:pt x="1321" y="1293"/>
                </a:lnTo>
                <a:lnTo>
                  <a:pt x="1289" y="1289"/>
                </a:lnTo>
                <a:lnTo>
                  <a:pt x="1249" y="1284"/>
                </a:lnTo>
                <a:lnTo>
                  <a:pt x="1205" y="1277"/>
                </a:lnTo>
                <a:lnTo>
                  <a:pt x="1164" y="1268"/>
                </a:lnTo>
                <a:lnTo>
                  <a:pt x="1145" y="1263"/>
                </a:lnTo>
                <a:lnTo>
                  <a:pt x="1129" y="1257"/>
                </a:lnTo>
                <a:lnTo>
                  <a:pt x="1115" y="1251"/>
                </a:lnTo>
                <a:lnTo>
                  <a:pt x="1103" y="1243"/>
                </a:lnTo>
                <a:lnTo>
                  <a:pt x="1099" y="1239"/>
                </a:lnTo>
                <a:lnTo>
                  <a:pt x="1096" y="1235"/>
                </a:lnTo>
                <a:lnTo>
                  <a:pt x="1093" y="1231"/>
                </a:lnTo>
                <a:lnTo>
                  <a:pt x="1092" y="1227"/>
                </a:lnTo>
                <a:lnTo>
                  <a:pt x="1092" y="1227"/>
                </a:lnTo>
                <a:lnTo>
                  <a:pt x="1067" y="1064"/>
                </a:lnTo>
                <a:lnTo>
                  <a:pt x="1039" y="896"/>
                </a:lnTo>
                <a:lnTo>
                  <a:pt x="1039" y="896"/>
                </a:lnTo>
                <a:lnTo>
                  <a:pt x="1035" y="863"/>
                </a:lnTo>
                <a:lnTo>
                  <a:pt x="1031" y="840"/>
                </a:lnTo>
                <a:lnTo>
                  <a:pt x="1029" y="829"/>
                </a:lnTo>
                <a:lnTo>
                  <a:pt x="1027" y="821"/>
                </a:lnTo>
                <a:lnTo>
                  <a:pt x="1023" y="811"/>
                </a:lnTo>
                <a:lnTo>
                  <a:pt x="1017" y="800"/>
                </a:lnTo>
                <a:lnTo>
                  <a:pt x="1017" y="800"/>
                </a:lnTo>
                <a:lnTo>
                  <a:pt x="985" y="741"/>
                </a:lnTo>
                <a:lnTo>
                  <a:pt x="969" y="717"/>
                </a:lnTo>
                <a:lnTo>
                  <a:pt x="963" y="708"/>
                </a:lnTo>
                <a:lnTo>
                  <a:pt x="959" y="704"/>
                </a:lnTo>
                <a:lnTo>
                  <a:pt x="959" y="704"/>
                </a:lnTo>
                <a:lnTo>
                  <a:pt x="953" y="700"/>
                </a:lnTo>
                <a:lnTo>
                  <a:pt x="948" y="695"/>
                </a:lnTo>
                <a:lnTo>
                  <a:pt x="948" y="692"/>
                </a:lnTo>
                <a:lnTo>
                  <a:pt x="947" y="688"/>
                </a:lnTo>
                <a:lnTo>
                  <a:pt x="948" y="677"/>
                </a:lnTo>
                <a:lnTo>
                  <a:pt x="948" y="677"/>
                </a:lnTo>
                <a:lnTo>
                  <a:pt x="952" y="665"/>
                </a:lnTo>
                <a:lnTo>
                  <a:pt x="957" y="655"/>
                </a:lnTo>
                <a:lnTo>
                  <a:pt x="964" y="645"/>
                </a:lnTo>
                <a:lnTo>
                  <a:pt x="964" y="645"/>
                </a:lnTo>
                <a:lnTo>
                  <a:pt x="949" y="635"/>
                </a:lnTo>
                <a:lnTo>
                  <a:pt x="933" y="623"/>
                </a:lnTo>
                <a:lnTo>
                  <a:pt x="915" y="607"/>
                </a:lnTo>
                <a:lnTo>
                  <a:pt x="896" y="589"/>
                </a:lnTo>
                <a:lnTo>
                  <a:pt x="879" y="571"/>
                </a:lnTo>
                <a:lnTo>
                  <a:pt x="872" y="561"/>
                </a:lnTo>
                <a:lnTo>
                  <a:pt x="866" y="552"/>
                </a:lnTo>
                <a:lnTo>
                  <a:pt x="860" y="543"/>
                </a:lnTo>
                <a:lnTo>
                  <a:pt x="858" y="533"/>
                </a:lnTo>
                <a:lnTo>
                  <a:pt x="858" y="533"/>
                </a:lnTo>
                <a:lnTo>
                  <a:pt x="851" y="511"/>
                </a:lnTo>
                <a:lnTo>
                  <a:pt x="840" y="480"/>
                </a:lnTo>
                <a:lnTo>
                  <a:pt x="815" y="407"/>
                </a:lnTo>
                <a:lnTo>
                  <a:pt x="778" y="309"/>
                </a:lnTo>
                <a:lnTo>
                  <a:pt x="778" y="309"/>
                </a:lnTo>
                <a:lnTo>
                  <a:pt x="778" y="308"/>
                </a:lnTo>
                <a:lnTo>
                  <a:pt x="780" y="306"/>
                </a:lnTo>
                <a:lnTo>
                  <a:pt x="790" y="305"/>
                </a:lnTo>
                <a:lnTo>
                  <a:pt x="803" y="305"/>
                </a:lnTo>
                <a:lnTo>
                  <a:pt x="820" y="305"/>
                </a:lnTo>
                <a:lnTo>
                  <a:pt x="860" y="309"/>
                </a:lnTo>
                <a:lnTo>
                  <a:pt x="879" y="312"/>
                </a:lnTo>
                <a:lnTo>
                  <a:pt x="895" y="314"/>
                </a:lnTo>
                <a:lnTo>
                  <a:pt x="895" y="314"/>
                </a:lnTo>
                <a:lnTo>
                  <a:pt x="912" y="317"/>
                </a:lnTo>
                <a:lnTo>
                  <a:pt x="933" y="321"/>
                </a:lnTo>
                <a:lnTo>
                  <a:pt x="983" y="326"/>
                </a:lnTo>
                <a:lnTo>
                  <a:pt x="1033" y="332"/>
                </a:lnTo>
                <a:lnTo>
                  <a:pt x="1071" y="336"/>
                </a:lnTo>
                <a:lnTo>
                  <a:pt x="1071" y="336"/>
                </a:lnTo>
                <a:lnTo>
                  <a:pt x="1085" y="338"/>
                </a:lnTo>
                <a:lnTo>
                  <a:pt x="1104" y="344"/>
                </a:lnTo>
                <a:lnTo>
                  <a:pt x="1145" y="357"/>
                </a:lnTo>
                <a:lnTo>
                  <a:pt x="1181" y="369"/>
                </a:lnTo>
                <a:lnTo>
                  <a:pt x="1194" y="372"/>
                </a:lnTo>
                <a:lnTo>
                  <a:pt x="1204" y="373"/>
                </a:lnTo>
                <a:lnTo>
                  <a:pt x="1204" y="373"/>
                </a:lnTo>
                <a:lnTo>
                  <a:pt x="1206" y="372"/>
                </a:lnTo>
                <a:lnTo>
                  <a:pt x="1210" y="371"/>
                </a:lnTo>
                <a:lnTo>
                  <a:pt x="1218" y="364"/>
                </a:lnTo>
                <a:lnTo>
                  <a:pt x="1226" y="356"/>
                </a:lnTo>
                <a:lnTo>
                  <a:pt x="1234" y="346"/>
                </a:lnTo>
                <a:lnTo>
                  <a:pt x="1246" y="328"/>
                </a:lnTo>
                <a:lnTo>
                  <a:pt x="1252" y="320"/>
                </a:lnTo>
                <a:lnTo>
                  <a:pt x="1252" y="320"/>
                </a:lnTo>
                <a:lnTo>
                  <a:pt x="1281" y="351"/>
                </a:lnTo>
                <a:lnTo>
                  <a:pt x="1304" y="373"/>
                </a:lnTo>
                <a:lnTo>
                  <a:pt x="1321" y="389"/>
                </a:lnTo>
                <a:lnTo>
                  <a:pt x="1321" y="389"/>
                </a:lnTo>
                <a:lnTo>
                  <a:pt x="1332" y="399"/>
                </a:lnTo>
                <a:lnTo>
                  <a:pt x="1344" y="409"/>
                </a:lnTo>
                <a:lnTo>
                  <a:pt x="1352" y="416"/>
                </a:lnTo>
                <a:lnTo>
                  <a:pt x="1356" y="417"/>
                </a:lnTo>
                <a:lnTo>
                  <a:pt x="1358" y="416"/>
                </a:lnTo>
                <a:lnTo>
                  <a:pt x="1358" y="416"/>
                </a:lnTo>
                <a:lnTo>
                  <a:pt x="1361" y="415"/>
                </a:lnTo>
                <a:lnTo>
                  <a:pt x="1362" y="413"/>
                </a:lnTo>
                <a:lnTo>
                  <a:pt x="1366" y="412"/>
                </a:lnTo>
                <a:lnTo>
                  <a:pt x="1366" y="411"/>
                </a:lnTo>
                <a:lnTo>
                  <a:pt x="1365" y="409"/>
                </a:lnTo>
                <a:lnTo>
                  <a:pt x="1358" y="400"/>
                </a:lnTo>
                <a:lnTo>
                  <a:pt x="1358" y="400"/>
                </a:lnTo>
                <a:lnTo>
                  <a:pt x="1346" y="387"/>
                </a:lnTo>
                <a:lnTo>
                  <a:pt x="1336" y="375"/>
                </a:lnTo>
                <a:lnTo>
                  <a:pt x="1328" y="364"/>
                </a:lnTo>
                <a:lnTo>
                  <a:pt x="1326" y="360"/>
                </a:lnTo>
                <a:lnTo>
                  <a:pt x="1326" y="357"/>
                </a:lnTo>
                <a:lnTo>
                  <a:pt x="1326" y="357"/>
                </a:lnTo>
                <a:lnTo>
                  <a:pt x="1328" y="356"/>
                </a:lnTo>
                <a:lnTo>
                  <a:pt x="1332" y="356"/>
                </a:lnTo>
                <a:lnTo>
                  <a:pt x="1344" y="357"/>
                </a:lnTo>
                <a:lnTo>
                  <a:pt x="1378" y="365"/>
                </a:lnTo>
                <a:lnTo>
                  <a:pt x="1417" y="375"/>
                </a:lnTo>
                <a:lnTo>
                  <a:pt x="1433" y="377"/>
                </a:lnTo>
                <a:lnTo>
                  <a:pt x="1443" y="379"/>
                </a:lnTo>
                <a:lnTo>
                  <a:pt x="1443" y="379"/>
                </a:lnTo>
                <a:lnTo>
                  <a:pt x="1450" y="377"/>
                </a:lnTo>
                <a:lnTo>
                  <a:pt x="1455" y="376"/>
                </a:lnTo>
                <a:lnTo>
                  <a:pt x="1458" y="375"/>
                </a:lnTo>
                <a:lnTo>
                  <a:pt x="1459" y="373"/>
                </a:lnTo>
                <a:lnTo>
                  <a:pt x="1459" y="369"/>
                </a:lnTo>
                <a:lnTo>
                  <a:pt x="1459" y="368"/>
                </a:lnTo>
                <a:lnTo>
                  <a:pt x="1459" y="368"/>
                </a:lnTo>
                <a:lnTo>
                  <a:pt x="1418" y="349"/>
                </a:lnTo>
                <a:lnTo>
                  <a:pt x="1391" y="336"/>
                </a:lnTo>
                <a:lnTo>
                  <a:pt x="1385" y="332"/>
                </a:lnTo>
                <a:lnTo>
                  <a:pt x="1384" y="330"/>
                </a:lnTo>
                <a:lnTo>
                  <a:pt x="1385" y="330"/>
                </a:lnTo>
                <a:lnTo>
                  <a:pt x="1385" y="330"/>
                </a:lnTo>
                <a:lnTo>
                  <a:pt x="1403" y="330"/>
                </a:lnTo>
                <a:lnTo>
                  <a:pt x="1433" y="330"/>
                </a:lnTo>
                <a:lnTo>
                  <a:pt x="1462" y="328"/>
                </a:lnTo>
                <a:lnTo>
                  <a:pt x="1471" y="326"/>
                </a:lnTo>
                <a:lnTo>
                  <a:pt x="1475" y="325"/>
                </a:lnTo>
                <a:lnTo>
                  <a:pt x="1475" y="325"/>
                </a:lnTo>
                <a:lnTo>
                  <a:pt x="1478" y="321"/>
                </a:lnTo>
                <a:lnTo>
                  <a:pt x="1479" y="316"/>
                </a:lnTo>
                <a:lnTo>
                  <a:pt x="1478" y="313"/>
                </a:lnTo>
                <a:lnTo>
                  <a:pt x="1477" y="312"/>
                </a:lnTo>
                <a:lnTo>
                  <a:pt x="1474" y="310"/>
                </a:lnTo>
                <a:lnTo>
                  <a:pt x="1470" y="309"/>
                </a:lnTo>
                <a:lnTo>
                  <a:pt x="1470" y="309"/>
                </a:lnTo>
                <a:lnTo>
                  <a:pt x="1462" y="306"/>
                </a:lnTo>
                <a:lnTo>
                  <a:pt x="1458" y="304"/>
                </a:lnTo>
                <a:lnTo>
                  <a:pt x="1455" y="300"/>
                </a:lnTo>
                <a:lnTo>
                  <a:pt x="1454" y="298"/>
                </a:lnTo>
                <a:lnTo>
                  <a:pt x="1454" y="298"/>
                </a:lnTo>
                <a:lnTo>
                  <a:pt x="1457" y="297"/>
                </a:lnTo>
                <a:lnTo>
                  <a:pt x="1461" y="294"/>
                </a:lnTo>
                <a:lnTo>
                  <a:pt x="1462" y="292"/>
                </a:lnTo>
                <a:lnTo>
                  <a:pt x="1462" y="289"/>
                </a:lnTo>
                <a:lnTo>
                  <a:pt x="1459" y="286"/>
                </a:lnTo>
                <a:lnTo>
                  <a:pt x="1454" y="282"/>
                </a:lnTo>
                <a:lnTo>
                  <a:pt x="1454" y="282"/>
                </a:lnTo>
                <a:lnTo>
                  <a:pt x="1442" y="276"/>
                </a:lnTo>
                <a:lnTo>
                  <a:pt x="1431" y="270"/>
                </a:lnTo>
                <a:lnTo>
                  <a:pt x="1422" y="266"/>
                </a:lnTo>
                <a:lnTo>
                  <a:pt x="1422" y="266"/>
                </a:lnTo>
                <a:lnTo>
                  <a:pt x="1425" y="265"/>
                </a:lnTo>
                <a:lnTo>
                  <a:pt x="1431" y="260"/>
                </a:lnTo>
                <a:lnTo>
                  <a:pt x="1434" y="258"/>
                </a:lnTo>
                <a:lnTo>
                  <a:pt x="1434" y="256"/>
                </a:lnTo>
                <a:lnTo>
                  <a:pt x="1433" y="253"/>
                </a:lnTo>
                <a:lnTo>
                  <a:pt x="1427" y="250"/>
                </a:lnTo>
                <a:lnTo>
                  <a:pt x="1427" y="250"/>
                </a:lnTo>
                <a:lnTo>
                  <a:pt x="1419" y="249"/>
                </a:lnTo>
                <a:lnTo>
                  <a:pt x="1411" y="248"/>
                </a:lnTo>
                <a:lnTo>
                  <a:pt x="1393" y="246"/>
                </a:lnTo>
                <a:lnTo>
                  <a:pt x="1372" y="248"/>
                </a:lnTo>
                <a:lnTo>
                  <a:pt x="1353" y="250"/>
                </a:lnTo>
                <a:lnTo>
                  <a:pt x="1353" y="250"/>
                </a:lnTo>
                <a:lnTo>
                  <a:pt x="1334" y="253"/>
                </a:lnTo>
                <a:lnTo>
                  <a:pt x="1316" y="254"/>
                </a:lnTo>
                <a:lnTo>
                  <a:pt x="1294" y="256"/>
                </a:lnTo>
                <a:lnTo>
                  <a:pt x="1294" y="256"/>
                </a:lnTo>
                <a:lnTo>
                  <a:pt x="1294" y="252"/>
                </a:lnTo>
                <a:lnTo>
                  <a:pt x="1292" y="248"/>
                </a:lnTo>
                <a:lnTo>
                  <a:pt x="1289" y="245"/>
                </a:lnTo>
                <a:lnTo>
                  <a:pt x="1289" y="245"/>
                </a:lnTo>
                <a:lnTo>
                  <a:pt x="1284" y="242"/>
                </a:lnTo>
                <a:lnTo>
                  <a:pt x="1276" y="240"/>
                </a:lnTo>
                <a:lnTo>
                  <a:pt x="1225" y="229"/>
                </a:lnTo>
                <a:lnTo>
                  <a:pt x="1225" y="229"/>
                </a:lnTo>
                <a:lnTo>
                  <a:pt x="1193" y="221"/>
                </a:lnTo>
                <a:lnTo>
                  <a:pt x="1142" y="209"/>
                </a:lnTo>
                <a:lnTo>
                  <a:pt x="1013" y="174"/>
                </a:lnTo>
                <a:lnTo>
                  <a:pt x="836" y="128"/>
                </a:lnTo>
                <a:lnTo>
                  <a:pt x="836" y="128"/>
                </a:lnTo>
                <a:lnTo>
                  <a:pt x="819" y="124"/>
                </a:lnTo>
                <a:lnTo>
                  <a:pt x="784" y="117"/>
                </a:lnTo>
                <a:lnTo>
                  <a:pt x="748" y="113"/>
                </a:lnTo>
                <a:lnTo>
                  <a:pt x="734" y="112"/>
                </a:lnTo>
                <a:lnTo>
                  <a:pt x="724" y="112"/>
                </a:lnTo>
                <a:lnTo>
                  <a:pt x="724" y="112"/>
                </a:lnTo>
                <a:lnTo>
                  <a:pt x="694" y="120"/>
                </a:lnTo>
                <a:lnTo>
                  <a:pt x="650" y="133"/>
                </a:lnTo>
                <a:lnTo>
                  <a:pt x="650" y="133"/>
                </a:lnTo>
                <a:lnTo>
                  <a:pt x="636" y="136"/>
                </a:lnTo>
                <a:lnTo>
                  <a:pt x="623" y="138"/>
                </a:lnTo>
                <a:lnTo>
                  <a:pt x="595" y="142"/>
                </a:lnTo>
                <a:lnTo>
                  <a:pt x="571" y="145"/>
                </a:lnTo>
                <a:lnTo>
                  <a:pt x="562" y="146"/>
                </a:lnTo>
                <a:lnTo>
                  <a:pt x="554" y="149"/>
                </a:lnTo>
                <a:lnTo>
                  <a:pt x="554" y="149"/>
                </a:lnTo>
                <a:lnTo>
                  <a:pt x="531" y="161"/>
                </a:lnTo>
                <a:lnTo>
                  <a:pt x="517" y="170"/>
                </a:lnTo>
                <a:lnTo>
                  <a:pt x="517" y="170"/>
                </a:lnTo>
                <a:lnTo>
                  <a:pt x="514" y="170"/>
                </a:lnTo>
                <a:lnTo>
                  <a:pt x="510" y="169"/>
                </a:lnTo>
                <a:lnTo>
                  <a:pt x="499" y="164"/>
                </a:lnTo>
                <a:lnTo>
                  <a:pt x="485" y="154"/>
                </a:lnTo>
                <a:lnTo>
                  <a:pt x="485" y="154"/>
                </a:lnTo>
                <a:lnTo>
                  <a:pt x="490" y="142"/>
                </a:lnTo>
                <a:lnTo>
                  <a:pt x="494" y="134"/>
                </a:lnTo>
                <a:lnTo>
                  <a:pt x="495" y="128"/>
                </a:lnTo>
                <a:lnTo>
                  <a:pt x="495" y="128"/>
                </a:lnTo>
                <a:lnTo>
                  <a:pt x="497" y="126"/>
                </a:lnTo>
                <a:lnTo>
                  <a:pt x="498" y="126"/>
                </a:lnTo>
                <a:lnTo>
                  <a:pt x="502" y="126"/>
                </a:lnTo>
                <a:lnTo>
                  <a:pt x="503" y="126"/>
                </a:lnTo>
                <a:lnTo>
                  <a:pt x="503" y="125"/>
                </a:lnTo>
                <a:lnTo>
                  <a:pt x="495" y="117"/>
                </a:lnTo>
                <a:lnTo>
                  <a:pt x="495" y="117"/>
                </a:lnTo>
                <a:lnTo>
                  <a:pt x="482" y="106"/>
                </a:lnTo>
                <a:lnTo>
                  <a:pt x="471" y="98"/>
                </a:lnTo>
                <a:lnTo>
                  <a:pt x="466" y="96"/>
                </a:lnTo>
                <a:lnTo>
                  <a:pt x="462" y="90"/>
                </a:lnTo>
                <a:lnTo>
                  <a:pt x="459" y="86"/>
                </a:lnTo>
                <a:lnTo>
                  <a:pt x="458" y="80"/>
                </a:lnTo>
                <a:lnTo>
                  <a:pt x="458" y="80"/>
                </a:lnTo>
                <a:lnTo>
                  <a:pt x="458" y="73"/>
                </a:lnTo>
                <a:lnTo>
                  <a:pt x="458" y="68"/>
                </a:lnTo>
                <a:lnTo>
                  <a:pt x="461" y="58"/>
                </a:lnTo>
                <a:lnTo>
                  <a:pt x="463" y="49"/>
                </a:lnTo>
                <a:lnTo>
                  <a:pt x="463" y="46"/>
                </a:lnTo>
                <a:lnTo>
                  <a:pt x="463" y="42"/>
                </a:lnTo>
                <a:lnTo>
                  <a:pt x="463" y="42"/>
                </a:lnTo>
                <a:lnTo>
                  <a:pt x="463" y="37"/>
                </a:lnTo>
                <a:lnTo>
                  <a:pt x="462" y="33"/>
                </a:lnTo>
                <a:lnTo>
                  <a:pt x="461" y="32"/>
                </a:lnTo>
                <a:lnTo>
                  <a:pt x="458" y="32"/>
                </a:lnTo>
                <a:lnTo>
                  <a:pt x="447" y="32"/>
                </a:lnTo>
                <a:lnTo>
                  <a:pt x="447" y="32"/>
                </a:lnTo>
                <a:lnTo>
                  <a:pt x="442" y="33"/>
                </a:lnTo>
                <a:lnTo>
                  <a:pt x="438" y="36"/>
                </a:lnTo>
                <a:lnTo>
                  <a:pt x="433" y="40"/>
                </a:lnTo>
                <a:lnTo>
                  <a:pt x="430" y="41"/>
                </a:lnTo>
                <a:lnTo>
                  <a:pt x="426" y="40"/>
                </a:lnTo>
                <a:lnTo>
                  <a:pt x="419" y="37"/>
                </a:lnTo>
                <a:lnTo>
                  <a:pt x="410" y="32"/>
                </a:lnTo>
                <a:lnTo>
                  <a:pt x="410" y="32"/>
                </a:lnTo>
                <a:lnTo>
                  <a:pt x="372" y="8"/>
                </a:lnTo>
                <a:lnTo>
                  <a:pt x="357" y="0"/>
                </a:lnTo>
                <a:lnTo>
                  <a:pt x="357" y="0"/>
                </a:lnTo>
                <a:lnTo>
                  <a:pt x="345" y="5"/>
                </a:lnTo>
                <a:lnTo>
                  <a:pt x="336" y="9"/>
                </a:lnTo>
                <a:lnTo>
                  <a:pt x="325" y="10"/>
                </a:lnTo>
                <a:lnTo>
                  <a:pt x="325" y="10"/>
                </a:lnTo>
                <a:lnTo>
                  <a:pt x="320" y="9"/>
                </a:lnTo>
                <a:lnTo>
                  <a:pt x="314" y="8"/>
                </a:lnTo>
                <a:lnTo>
                  <a:pt x="300" y="4"/>
                </a:lnTo>
                <a:lnTo>
                  <a:pt x="292" y="1"/>
                </a:lnTo>
                <a:lnTo>
                  <a:pt x="285" y="1"/>
                </a:lnTo>
                <a:lnTo>
                  <a:pt x="278" y="1"/>
                </a:lnTo>
                <a:lnTo>
                  <a:pt x="272" y="5"/>
                </a:lnTo>
                <a:lnTo>
                  <a:pt x="272" y="5"/>
                </a:lnTo>
                <a:lnTo>
                  <a:pt x="260" y="14"/>
                </a:lnTo>
                <a:lnTo>
                  <a:pt x="245" y="21"/>
                </a:lnTo>
                <a:lnTo>
                  <a:pt x="245" y="21"/>
                </a:lnTo>
                <a:lnTo>
                  <a:pt x="238" y="24"/>
                </a:lnTo>
                <a:lnTo>
                  <a:pt x="233" y="25"/>
                </a:lnTo>
                <a:lnTo>
                  <a:pt x="226" y="25"/>
                </a:lnTo>
                <a:lnTo>
                  <a:pt x="224" y="26"/>
                </a:lnTo>
                <a:lnTo>
                  <a:pt x="222" y="28"/>
                </a:lnTo>
                <a:lnTo>
                  <a:pt x="218" y="37"/>
                </a:lnTo>
                <a:lnTo>
                  <a:pt x="218" y="37"/>
                </a:lnTo>
                <a:lnTo>
                  <a:pt x="217" y="44"/>
                </a:lnTo>
                <a:lnTo>
                  <a:pt x="217" y="49"/>
                </a:lnTo>
                <a:lnTo>
                  <a:pt x="220" y="60"/>
                </a:lnTo>
                <a:lnTo>
                  <a:pt x="220" y="64"/>
                </a:lnTo>
                <a:lnTo>
                  <a:pt x="220" y="68"/>
                </a:lnTo>
                <a:lnTo>
                  <a:pt x="217" y="73"/>
                </a:lnTo>
                <a:lnTo>
                  <a:pt x="213" y="80"/>
                </a:lnTo>
                <a:lnTo>
                  <a:pt x="213" y="80"/>
                </a:lnTo>
                <a:lnTo>
                  <a:pt x="198" y="94"/>
                </a:lnTo>
                <a:lnTo>
                  <a:pt x="181" y="110"/>
                </a:lnTo>
                <a:lnTo>
                  <a:pt x="154" y="133"/>
                </a:lnTo>
                <a:lnTo>
                  <a:pt x="154" y="133"/>
                </a:lnTo>
                <a:lnTo>
                  <a:pt x="150" y="138"/>
                </a:lnTo>
                <a:lnTo>
                  <a:pt x="148" y="144"/>
                </a:lnTo>
                <a:lnTo>
                  <a:pt x="149" y="160"/>
                </a:lnTo>
                <a:lnTo>
                  <a:pt x="149" y="160"/>
                </a:lnTo>
                <a:lnTo>
                  <a:pt x="150" y="169"/>
                </a:lnTo>
                <a:lnTo>
                  <a:pt x="153" y="176"/>
                </a:lnTo>
                <a:lnTo>
                  <a:pt x="156" y="182"/>
                </a:lnTo>
                <a:lnTo>
                  <a:pt x="160" y="192"/>
                </a:lnTo>
                <a:lnTo>
                  <a:pt x="160" y="192"/>
                </a:lnTo>
                <a:lnTo>
                  <a:pt x="162" y="201"/>
                </a:lnTo>
                <a:lnTo>
                  <a:pt x="164" y="210"/>
                </a:lnTo>
                <a:lnTo>
                  <a:pt x="164" y="214"/>
                </a:lnTo>
                <a:lnTo>
                  <a:pt x="166" y="218"/>
                </a:lnTo>
                <a:lnTo>
                  <a:pt x="170" y="224"/>
                </a:lnTo>
                <a:lnTo>
                  <a:pt x="176" y="229"/>
                </a:lnTo>
                <a:lnTo>
                  <a:pt x="176" y="229"/>
                </a:lnTo>
                <a:lnTo>
                  <a:pt x="188" y="240"/>
                </a:lnTo>
                <a:lnTo>
                  <a:pt x="200" y="246"/>
                </a:lnTo>
                <a:lnTo>
                  <a:pt x="209" y="252"/>
                </a:lnTo>
                <a:lnTo>
                  <a:pt x="218" y="256"/>
                </a:lnTo>
                <a:lnTo>
                  <a:pt x="218" y="256"/>
                </a:lnTo>
                <a:lnTo>
                  <a:pt x="222" y="257"/>
                </a:lnTo>
                <a:lnTo>
                  <a:pt x="226" y="261"/>
                </a:lnTo>
                <a:lnTo>
                  <a:pt x="237" y="269"/>
                </a:lnTo>
                <a:lnTo>
                  <a:pt x="249" y="278"/>
                </a:lnTo>
                <a:lnTo>
                  <a:pt x="257" y="282"/>
                </a:lnTo>
                <a:lnTo>
                  <a:pt x="266" y="288"/>
                </a:lnTo>
                <a:lnTo>
                  <a:pt x="266" y="288"/>
                </a:lnTo>
                <a:lnTo>
                  <a:pt x="281" y="293"/>
                </a:lnTo>
                <a:lnTo>
                  <a:pt x="289" y="296"/>
                </a:lnTo>
                <a:lnTo>
                  <a:pt x="294" y="298"/>
                </a:lnTo>
                <a:lnTo>
                  <a:pt x="304" y="304"/>
                </a:lnTo>
                <a:lnTo>
                  <a:pt x="304" y="304"/>
                </a:lnTo>
                <a:lnTo>
                  <a:pt x="333" y="329"/>
                </a:lnTo>
                <a:lnTo>
                  <a:pt x="348" y="341"/>
                </a:lnTo>
                <a:lnTo>
                  <a:pt x="353" y="345"/>
                </a:lnTo>
                <a:lnTo>
                  <a:pt x="357" y="346"/>
                </a:lnTo>
                <a:lnTo>
                  <a:pt x="357" y="346"/>
                </a:lnTo>
                <a:lnTo>
                  <a:pt x="389" y="352"/>
                </a:lnTo>
                <a:lnTo>
                  <a:pt x="336" y="437"/>
                </a:lnTo>
                <a:lnTo>
                  <a:pt x="336" y="437"/>
                </a:lnTo>
                <a:lnTo>
                  <a:pt x="322" y="456"/>
                </a:lnTo>
                <a:lnTo>
                  <a:pt x="310" y="472"/>
                </a:lnTo>
                <a:lnTo>
                  <a:pt x="293" y="491"/>
                </a:lnTo>
                <a:lnTo>
                  <a:pt x="293" y="491"/>
                </a:lnTo>
                <a:lnTo>
                  <a:pt x="292" y="495"/>
                </a:lnTo>
                <a:lnTo>
                  <a:pt x="292" y="499"/>
                </a:lnTo>
                <a:lnTo>
                  <a:pt x="293" y="508"/>
                </a:lnTo>
                <a:lnTo>
                  <a:pt x="293" y="511"/>
                </a:lnTo>
                <a:lnTo>
                  <a:pt x="292" y="511"/>
                </a:lnTo>
                <a:lnTo>
                  <a:pt x="290" y="511"/>
                </a:lnTo>
                <a:lnTo>
                  <a:pt x="285" y="508"/>
                </a:lnTo>
                <a:lnTo>
                  <a:pt x="277" y="501"/>
                </a:lnTo>
                <a:lnTo>
                  <a:pt x="277" y="501"/>
                </a:lnTo>
                <a:lnTo>
                  <a:pt x="265" y="489"/>
                </a:lnTo>
                <a:lnTo>
                  <a:pt x="253" y="475"/>
                </a:lnTo>
                <a:lnTo>
                  <a:pt x="241" y="456"/>
                </a:lnTo>
                <a:lnTo>
                  <a:pt x="229" y="439"/>
                </a:lnTo>
                <a:lnTo>
                  <a:pt x="210" y="408"/>
                </a:lnTo>
                <a:lnTo>
                  <a:pt x="202" y="395"/>
                </a:lnTo>
                <a:lnTo>
                  <a:pt x="202" y="395"/>
                </a:lnTo>
                <a:lnTo>
                  <a:pt x="189" y="372"/>
                </a:lnTo>
                <a:lnTo>
                  <a:pt x="178" y="353"/>
                </a:lnTo>
                <a:lnTo>
                  <a:pt x="170" y="341"/>
                </a:lnTo>
                <a:lnTo>
                  <a:pt x="170" y="341"/>
                </a:lnTo>
                <a:lnTo>
                  <a:pt x="168" y="336"/>
                </a:lnTo>
                <a:lnTo>
                  <a:pt x="165" y="329"/>
                </a:lnTo>
                <a:lnTo>
                  <a:pt x="161" y="309"/>
                </a:lnTo>
                <a:lnTo>
                  <a:pt x="154" y="272"/>
                </a:lnTo>
                <a:lnTo>
                  <a:pt x="154" y="272"/>
                </a:lnTo>
                <a:lnTo>
                  <a:pt x="154" y="262"/>
                </a:lnTo>
                <a:lnTo>
                  <a:pt x="154" y="256"/>
                </a:lnTo>
                <a:lnTo>
                  <a:pt x="153" y="250"/>
                </a:lnTo>
                <a:lnTo>
                  <a:pt x="149" y="240"/>
                </a:lnTo>
                <a:lnTo>
                  <a:pt x="149" y="240"/>
                </a:lnTo>
                <a:lnTo>
                  <a:pt x="146" y="233"/>
                </a:lnTo>
                <a:lnTo>
                  <a:pt x="144" y="228"/>
                </a:lnTo>
                <a:lnTo>
                  <a:pt x="142" y="218"/>
                </a:lnTo>
                <a:lnTo>
                  <a:pt x="141" y="216"/>
                </a:lnTo>
                <a:lnTo>
                  <a:pt x="140" y="214"/>
                </a:lnTo>
                <a:lnTo>
                  <a:pt x="137" y="216"/>
                </a:lnTo>
                <a:lnTo>
                  <a:pt x="133" y="218"/>
                </a:lnTo>
                <a:lnTo>
                  <a:pt x="133" y="218"/>
                </a:lnTo>
                <a:lnTo>
                  <a:pt x="132" y="221"/>
                </a:lnTo>
                <a:lnTo>
                  <a:pt x="129" y="224"/>
                </a:lnTo>
                <a:lnTo>
                  <a:pt x="128" y="232"/>
                </a:lnTo>
                <a:lnTo>
                  <a:pt x="126" y="250"/>
                </a:lnTo>
                <a:lnTo>
                  <a:pt x="125" y="258"/>
                </a:lnTo>
                <a:lnTo>
                  <a:pt x="123" y="264"/>
                </a:lnTo>
                <a:lnTo>
                  <a:pt x="121" y="265"/>
                </a:lnTo>
                <a:lnTo>
                  <a:pt x="119" y="265"/>
                </a:lnTo>
                <a:lnTo>
                  <a:pt x="116" y="264"/>
                </a:lnTo>
                <a:lnTo>
                  <a:pt x="112" y="261"/>
                </a:lnTo>
                <a:lnTo>
                  <a:pt x="112" y="261"/>
                </a:lnTo>
                <a:lnTo>
                  <a:pt x="93" y="245"/>
                </a:lnTo>
                <a:lnTo>
                  <a:pt x="72" y="228"/>
                </a:lnTo>
                <a:lnTo>
                  <a:pt x="63" y="221"/>
                </a:lnTo>
                <a:lnTo>
                  <a:pt x="53" y="216"/>
                </a:lnTo>
                <a:lnTo>
                  <a:pt x="47" y="213"/>
                </a:lnTo>
                <a:lnTo>
                  <a:pt x="44" y="212"/>
                </a:lnTo>
                <a:lnTo>
                  <a:pt x="43" y="213"/>
                </a:lnTo>
                <a:lnTo>
                  <a:pt x="43" y="213"/>
                </a:lnTo>
                <a:lnTo>
                  <a:pt x="37" y="218"/>
                </a:lnTo>
                <a:lnTo>
                  <a:pt x="36" y="222"/>
                </a:lnTo>
                <a:lnTo>
                  <a:pt x="36" y="226"/>
                </a:lnTo>
                <a:lnTo>
                  <a:pt x="37" y="229"/>
                </a:lnTo>
                <a:lnTo>
                  <a:pt x="37" y="229"/>
                </a:lnTo>
                <a:lnTo>
                  <a:pt x="43" y="233"/>
                </a:lnTo>
                <a:lnTo>
                  <a:pt x="49" y="240"/>
                </a:lnTo>
                <a:lnTo>
                  <a:pt x="59" y="250"/>
                </a:lnTo>
                <a:lnTo>
                  <a:pt x="59" y="250"/>
                </a:lnTo>
                <a:lnTo>
                  <a:pt x="52" y="244"/>
                </a:lnTo>
                <a:lnTo>
                  <a:pt x="36" y="230"/>
                </a:lnTo>
                <a:lnTo>
                  <a:pt x="27" y="224"/>
                </a:lnTo>
                <a:lnTo>
                  <a:pt x="19" y="218"/>
                </a:lnTo>
                <a:lnTo>
                  <a:pt x="13" y="216"/>
                </a:lnTo>
                <a:lnTo>
                  <a:pt x="12" y="217"/>
                </a:lnTo>
                <a:lnTo>
                  <a:pt x="11" y="218"/>
                </a:lnTo>
                <a:lnTo>
                  <a:pt x="11" y="218"/>
                </a:lnTo>
                <a:lnTo>
                  <a:pt x="11" y="222"/>
                </a:lnTo>
                <a:lnTo>
                  <a:pt x="11" y="226"/>
                </a:lnTo>
                <a:lnTo>
                  <a:pt x="12" y="233"/>
                </a:lnTo>
                <a:lnTo>
                  <a:pt x="16" y="240"/>
                </a:lnTo>
                <a:lnTo>
                  <a:pt x="5" y="240"/>
                </a:lnTo>
                <a:lnTo>
                  <a:pt x="5" y="240"/>
                </a:lnTo>
                <a:lnTo>
                  <a:pt x="3" y="241"/>
                </a:lnTo>
                <a:lnTo>
                  <a:pt x="1" y="244"/>
                </a:lnTo>
                <a:lnTo>
                  <a:pt x="3" y="249"/>
                </a:lnTo>
                <a:lnTo>
                  <a:pt x="5" y="256"/>
                </a:lnTo>
                <a:lnTo>
                  <a:pt x="5" y="256"/>
                </a:lnTo>
                <a:lnTo>
                  <a:pt x="15" y="268"/>
                </a:lnTo>
                <a:lnTo>
                  <a:pt x="32" y="284"/>
                </a:lnTo>
                <a:lnTo>
                  <a:pt x="53" y="304"/>
                </a:lnTo>
                <a:lnTo>
                  <a:pt x="53" y="304"/>
                </a:lnTo>
                <a:lnTo>
                  <a:pt x="44" y="300"/>
                </a:lnTo>
                <a:lnTo>
                  <a:pt x="21" y="293"/>
                </a:lnTo>
                <a:lnTo>
                  <a:pt x="21" y="293"/>
                </a:lnTo>
                <a:lnTo>
                  <a:pt x="11" y="290"/>
                </a:lnTo>
                <a:lnTo>
                  <a:pt x="5" y="290"/>
                </a:lnTo>
                <a:lnTo>
                  <a:pt x="1" y="292"/>
                </a:lnTo>
                <a:lnTo>
                  <a:pt x="0" y="293"/>
                </a:lnTo>
                <a:lnTo>
                  <a:pt x="0" y="293"/>
                </a:lnTo>
                <a:lnTo>
                  <a:pt x="8" y="300"/>
                </a:lnTo>
                <a:lnTo>
                  <a:pt x="25" y="312"/>
                </a:lnTo>
                <a:lnTo>
                  <a:pt x="59" y="336"/>
                </a:lnTo>
                <a:lnTo>
                  <a:pt x="59" y="336"/>
                </a:lnTo>
                <a:lnTo>
                  <a:pt x="69" y="344"/>
                </a:lnTo>
                <a:lnTo>
                  <a:pt x="84" y="355"/>
                </a:lnTo>
                <a:lnTo>
                  <a:pt x="112" y="379"/>
                </a:lnTo>
                <a:lnTo>
                  <a:pt x="112" y="379"/>
                </a:lnTo>
                <a:lnTo>
                  <a:pt x="125" y="389"/>
                </a:lnTo>
                <a:lnTo>
                  <a:pt x="136" y="401"/>
                </a:lnTo>
                <a:lnTo>
                  <a:pt x="145" y="412"/>
                </a:lnTo>
                <a:lnTo>
                  <a:pt x="149" y="421"/>
                </a:lnTo>
                <a:lnTo>
                  <a:pt x="149" y="421"/>
                </a:lnTo>
                <a:lnTo>
                  <a:pt x="152" y="428"/>
                </a:lnTo>
                <a:lnTo>
                  <a:pt x="156" y="436"/>
                </a:lnTo>
                <a:lnTo>
                  <a:pt x="160" y="443"/>
                </a:lnTo>
                <a:lnTo>
                  <a:pt x="160" y="443"/>
                </a:lnTo>
                <a:lnTo>
                  <a:pt x="153" y="448"/>
                </a:lnTo>
                <a:lnTo>
                  <a:pt x="138" y="459"/>
                </a:lnTo>
                <a:lnTo>
                  <a:pt x="138" y="459"/>
                </a:lnTo>
                <a:lnTo>
                  <a:pt x="128" y="465"/>
                </a:lnTo>
                <a:lnTo>
                  <a:pt x="116" y="471"/>
                </a:lnTo>
                <a:lnTo>
                  <a:pt x="105" y="476"/>
                </a:lnTo>
                <a:lnTo>
                  <a:pt x="101" y="480"/>
                </a:lnTo>
                <a:lnTo>
                  <a:pt x="101" y="480"/>
                </a:lnTo>
                <a:lnTo>
                  <a:pt x="108" y="487"/>
                </a:lnTo>
                <a:lnTo>
                  <a:pt x="125" y="503"/>
                </a:lnTo>
                <a:lnTo>
                  <a:pt x="153" y="529"/>
                </a:lnTo>
                <a:lnTo>
                  <a:pt x="192" y="571"/>
                </a:lnTo>
                <a:lnTo>
                  <a:pt x="192" y="571"/>
                </a:lnTo>
                <a:lnTo>
                  <a:pt x="201" y="583"/>
                </a:lnTo>
                <a:lnTo>
                  <a:pt x="210" y="593"/>
                </a:lnTo>
                <a:lnTo>
                  <a:pt x="222" y="613"/>
                </a:lnTo>
                <a:lnTo>
                  <a:pt x="232" y="631"/>
                </a:lnTo>
                <a:lnTo>
                  <a:pt x="240" y="644"/>
                </a:lnTo>
                <a:lnTo>
                  <a:pt x="246" y="656"/>
                </a:lnTo>
                <a:lnTo>
                  <a:pt x="250" y="660"/>
                </a:lnTo>
                <a:lnTo>
                  <a:pt x="254" y="664"/>
                </a:lnTo>
                <a:lnTo>
                  <a:pt x="260" y="667"/>
                </a:lnTo>
                <a:lnTo>
                  <a:pt x="266" y="669"/>
                </a:lnTo>
                <a:lnTo>
                  <a:pt x="273" y="671"/>
                </a:lnTo>
                <a:lnTo>
                  <a:pt x="282" y="672"/>
                </a:lnTo>
                <a:lnTo>
                  <a:pt x="282" y="672"/>
                </a:lnTo>
                <a:lnTo>
                  <a:pt x="292" y="672"/>
                </a:lnTo>
                <a:lnTo>
                  <a:pt x="302" y="671"/>
                </a:lnTo>
                <a:lnTo>
                  <a:pt x="314" y="667"/>
                </a:lnTo>
                <a:lnTo>
                  <a:pt x="326" y="663"/>
                </a:lnTo>
                <a:lnTo>
                  <a:pt x="349" y="652"/>
                </a:lnTo>
                <a:lnTo>
                  <a:pt x="373" y="640"/>
                </a:lnTo>
                <a:lnTo>
                  <a:pt x="393" y="628"/>
                </a:lnTo>
                <a:lnTo>
                  <a:pt x="410" y="616"/>
                </a:lnTo>
                <a:lnTo>
                  <a:pt x="421" y="607"/>
                </a:lnTo>
                <a:lnTo>
                  <a:pt x="426" y="603"/>
                </a:lnTo>
                <a:lnTo>
                  <a:pt x="426" y="603"/>
                </a:lnTo>
                <a:lnTo>
                  <a:pt x="427" y="597"/>
                </a:lnTo>
                <a:lnTo>
                  <a:pt x="430" y="595"/>
                </a:lnTo>
                <a:lnTo>
                  <a:pt x="433" y="593"/>
                </a:lnTo>
                <a:lnTo>
                  <a:pt x="437" y="592"/>
                </a:lnTo>
                <a:lnTo>
                  <a:pt x="445" y="595"/>
                </a:lnTo>
                <a:lnTo>
                  <a:pt x="455" y="600"/>
                </a:lnTo>
                <a:lnTo>
                  <a:pt x="469" y="608"/>
                </a:lnTo>
                <a:lnTo>
                  <a:pt x="469" y="608"/>
                </a:lnTo>
                <a:lnTo>
                  <a:pt x="485" y="620"/>
                </a:lnTo>
                <a:lnTo>
                  <a:pt x="501" y="633"/>
                </a:lnTo>
                <a:lnTo>
                  <a:pt x="515" y="649"/>
                </a:lnTo>
                <a:lnTo>
                  <a:pt x="529" y="664"/>
                </a:lnTo>
                <a:lnTo>
                  <a:pt x="549" y="691"/>
                </a:lnTo>
                <a:lnTo>
                  <a:pt x="559" y="704"/>
                </a:lnTo>
                <a:lnTo>
                  <a:pt x="559" y="704"/>
                </a:lnTo>
                <a:lnTo>
                  <a:pt x="561" y="707"/>
                </a:lnTo>
                <a:lnTo>
                  <a:pt x="561" y="711"/>
                </a:lnTo>
                <a:lnTo>
                  <a:pt x="557" y="720"/>
                </a:lnTo>
                <a:lnTo>
                  <a:pt x="554" y="732"/>
                </a:lnTo>
                <a:lnTo>
                  <a:pt x="553" y="736"/>
                </a:lnTo>
                <a:lnTo>
                  <a:pt x="554" y="741"/>
                </a:lnTo>
                <a:lnTo>
                  <a:pt x="554" y="741"/>
                </a:lnTo>
                <a:lnTo>
                  <a:pt x="557" y="745"/>
                </a:lnTo>
                <a:lnTo>
                  <a:pt x="559" y="751"/>
                </a:lnTo>
                <a:lnTo>
                  <a:pt x="569" y="760"/>
                </a:lnTo>
                <a:lnTo>
                  <a:pt x="578" y="769"/>
                </a:lnTo>
                <a:lnTo>
                  <a:pt x="586" y="779"/>
                </a:lnTo>
                <a:lnTo>
                  <a:pt x="586" y="779"/>
                </a:lnTo>
                <a:lnTo>
                  <a:pt x="590" y="783"/>
                </a:lnTo>
                <a:lnTo>
                  <a:pt x="594" y="787"/>
                </a:lnTo>
                <a:lnTo>
                  <a:pt x="602" y="791"/>
                </a:lnTo>
                <a:lnTo>
                  <a:pt x="605" y="793"/>
                </a:lnTo>
                <a:lnTo>
                  <a:pt x="605" y="796"/>
                </a:lnTo>
                <a:lnTo>
                  <a:pt x="602" y="800"/>
                </a:lnTo>
                <a:lnTo>
                  <a:pt x="597" y="805"/>
                </a:lnTo>
                <a:lnTo>
                  <a:pt x="597" y="805"/>
                </a:lnTo>
                <a:lnTo>
                  <a:pt x="582" y="816"/>
                </a:lnTo>
                <a:lnTo>
                  <a:pt x="571" y="824"/>
                </a:lnTo>
                <a:lnTo>
                  <a:pt x="567" y="827"/>
                </a:lnTo>
                <a:lnTo>
                  <a:pt x="566" y="831"/>
                </a:lnTo>
                <a:lnTo>
                  <a:pt x="567" y="833"/>
                </a:lnTo>
                <a:lnTo>
                  <a:pt x="570" y="837"/>
                </a:lnTo>
                <a:lnTo>
                  <a:pt x="570" y="837"/>
                </a:lnTo>
                <a:lnTo>
                  <a:pt x="575" y="841"/>
                </a:lnTo>
                <a:lnTo>
                  <a:pt x="582" y="844"/>
                </a:lnTo>
                <a:lnTo>
                  <a:pt x="595" y="849"/>
                </a:lnTo>
                <a:lnTo>
                  <a:pt x="613" y="853"/>
                </a:lnTo>
                <a:lnTo>
                  <a:pt x="613" y="853"/>
                </a:lnTo>
                <a:lnTo>
                  <a:pt x="594" y="935"/>
                </a:lnTo>
                <a:lnTo>
                  <a:pt x="581" y="996"/>
                </a:lnTo>
                <a:lnTo>
                  <a:pt x="577" y="1020"/>
                </a:lnTo>
                <a:lnTo>
                  <a:pt x="575" y="1035"/>
                </a:lnTo>
                <a:lnTo>
                  <a:pt x="575" y="1035"/>
                </a:lnTo>
                <a:lnTo>
                  <a:pt x="581" y="1103"/>
                </a:lnTo>
                <a:lnTo>
                  <a:pt x="586" y="1164"/>
                </a:lnTo>
                <a:lnTo>
                  <a:pt x="593" y="1233"/>
                </a:lnTo>
                <a:lnTo>
                  <a:pt x="601" y="1303"/>
                </a:lnTo>
                <a:lnTo>
                  <a:pt x="610" y="1367"/>
                </a:lnTo>
                <a:lnTo>
                  <a:pt x="615" y="1393"/>
                </a:lnTo>
                <a:lnTo>
                  <a:pt x="622" y="1416"/>
                </a:lnTo>
                <a:lnTo>
                  <a:pt x="627" y="1434"/>
                </a:lnTo>
                <a:lnTo>
                  <a:pt x="631" y="1440"/>
                </a:lnTo>
                <a:lnTo>
                  <a:pt x="634" y="1446"/>
                </a:lnTo>
                <a:lnTo>
                  <a:pt x="634" y="1446"/>
                </a:lnTo>
                <a:lnTo>
                  <a:pt x="636" y="1451"/>
                </a:lnTo>
                <a:lnTo>
                  <a:pt x="639" y="1456"/>
                </a:lnTo>
                <a:lnTo>
                  <a:pt x="643" y="1472"/>
                </a:lnTo>
                <a:lnTo>
                  <a:pt x="646" y="1492"/>
                </a:lnTo>
                <a:lnTo>
                  <a:pt x="647" y="1516"/>
                </a:lnTo>
                <a:lnTo>
                  <a:pt x="647" y="1543"/>
                </a:lnTo>
                <a:lnTo>
                  <a:pt x="646" y="1571"/>
                </a:lnTo>
                <a:lnTo>
                  <a:pt x="643" y="1630"/>
                </a:lnTo>
                <a:lnTo>
                  <a:pt x="639" y="1688"/>
                </a:lnTo>
                <a:lnTo>
                  <a:pt x="636" y="1738"/>
                </a:lnTo>
                <a:lnTo>
                  <a:pt x="635" y="1759"/>
                </a:lnTo>
                <a:lnTo>
                  <a:pt x="635" y="1775"/>
                </a:lnTo>
                <a:lnTo>
                  <a:pt x="636" y="1787"/>
                </a:lnTo>
                <a:lnTo>
                  <a:pt x="638" y="1790"/>
                </a:lnTo>
                <a:lnTo>
                  <a:pt x="639" y="1792"/>
                </a:lnTo>
                <a:lnTo>
                  <a:pt x="639" y="1792"/>
                </a:lnTo>
                <a:lnTo>
                  <a:pt x="652" y="1803"/>
                </a:lnTo>
                <a:lnTo>
                  <a:pt x="664" y="1811"/>
                </a:lnTo>
                <a:lnTo>
                  <a:pt x="676" y="1819"/>
                </a:lnTo>
                <a:lnTo>
                  <a:pt x="676" y="1819"/>
                </a:lnTo>
                <a:lnTo>
                  <a:pt x="655" y="1867"/>
                </a:lnTo>
                <a:lnTo>
                  <a:pt x="639" y="1902"/>
                </a:lnTo>
                <a:lnTo>
                  <a:pt x="629" y="1920"/>
                </a:lnTo>
                <a:lnTo>
                  <a:pt x="629" y="1920"/>
                </a:lnTo>
                <a:lnTo>
                  <a:pt x="623" y="1928"/>
                </a:lnTo>
                <a:lnTo>
                  <a:pt x="621" y="1934"/>
                </a:lnTo>
                <a:lnTo>
                  <a:pt x="619" y="1939"/>
                </a:lnTo>
                <a:lnTo>
                  <a:pt x="619" y="1946"/>
                </a:lnTo>
                <a:lnTo>
                  <a:pt x="623" y="1950"/>
                </a:lnTo>
                <a:lnTo>
                  <a:pt x="629" y="1955"/>
                </a:lnTo>
                <a:lnTo>
                  <a:pt x="639" y="1958"/>
                </a:lnTo>
                <a:lnTo>
                  <a:pt x="639" y="1958"/>
                </a:lnTo>
                <a:lnTo>
                  <a:pt x="660" y="1963"/>
                </a:lnTo>
                <a:lnTo>
                  <a:pt x="679" y="1967"/>
                </a:lnTo>
                <a:lnTo>
                  <a:pt x="687" y="1967"/>
                </a:lnTo>
                <a:lnTo>
                  <a:pt x="695" y="1967"/>
                </a:lnTo>
                <a:lnTo>
                  <a:pt x="704" y="1963"/>
                </a:lnTo>
                <a:lnTo>
                  <a:pt x="714" y="1958"/>
                </a:lnTo>
                <a:lnTo>
                  <a:pt x="714" y="1958"/>
                </a:lnTo>
                <a:lnTo>
                  <a:pt x="723" y="1948"/>
                </a:lnTo>
                <a:lnTo>
                  <a:pt x="734" y="1938"/>
                </a:lnTo>
                <a:lnTo>
                  <a:pt x="743" y="1923"/>
                </a:lnTo>
                <a:lnTo>
                  <a:pt x="751" y="1910"/>
                </a:lnTo>
                <a:lnTo>
                  <a:pt x="764" y="1883"/>
                </a:lnTo>
                <a:lnTo>
                  <a:pt x="772" y="1867"/>
                </a:lnTo>
                <a:lnTo>
                  <a:pt x="772" y="1867"/>
                </a:lnTo>
                <a:lnTo>
                  <a:pt x="778" y="1859"/>
                </a:lnTo>
                <a:lnTo>
                  <a:pt x="784" y="1851"/>
                </a:lnTo>
                <a:lnTo>
                  <a:pt x="791" y="1844"/>
                </a:lnTo>
                <a:lnTo>
                  <a:pt x="799" y="1840"/>
                </a:lnTo>
                <a:lnTo>
                  <a:pt x="799" y="1840"/>
                </a:lnTo>
                <a:lnTo>
                  <a:pt x="803" y="1840"/>
                </a:lnTo>
                <a:lnTo>
                  <a:pt x="807" y="1840"/>
                </a:lnTo>
                <a:lnTo>
                  <a:pt x="818" y="1843"/>
                </a:lnTo>
                <a:lnTo>
                  <a:pt x="822" y="1843"/>
                </a:lnTo>
                <a:lnTo>
                  <a:pt x="826" y="1843"/>
                </a:lnTo>
                <a:lnTo>
                  <a:pt x="828" y="1840"/>
                </a:lnTo>
                <a:lnTo>
                  <a:pt x="831" y="1835"/>
                </a:lnTo>
                <a:lnTo>
                  <a:pt x="831" y="1835"/>
                </a:lnTo>
                <a:lnTo>
                  <a:pt x="832" y="1823"/>
                </a:lnTo>
                <a:lnTo>
                  <a:pt x="834" y="1804"/>
                </a:lnTo>
                <a:lnTo>
                  <a:pt x="835" y="1750"/>
                </a:lnTo>
                <a:lnTo>
                  <a:pt x="835" y="1692"/>
                </a:lnTo>
                <a:lnTo>
                  <a:pt x="834" y="1667"/>
                </a:lnTo>
                <a:lnTo>
                  <a:pt x="831" y="1648"/>
                </a:lnTo>
                <a:lnTo>
                  <a:pt x="831" y="1648"/>
                </a:lnTo>
                <a:lnTo>
                  <a:pt x="824" y="1607"/>
                </a:lnTo>
                <a:lnTo>
                  <a:pt x="818" y="1554"/>
                </a:lnTo>
                <a:lnTo>
                  <a:pt x="812" y="1504"/>
                </a:lnTo>
                <a:lnTo>
                  <a:pt x="810" y="1478"/>
                </a:lnTo>
                <a:lnTo>
                  <a:pt x="810" y="1478"/>
                </a:lnTo>
                <a:lnTo>
                  <a:pt x="808" y="1455"/>
                </a:lnTo>
                <a:lnTo>
                  <a:pt x="804" y="1420"/>
                </a:lnTo>
                <a:lnTo>
                  <a:pt x="800" y="1385"/>
                </a:lnTo>
                <a:lnTo>
                  <a:pt x="799" y="1365"/>
                </a:lnTo>
                <a:lnTo>
                  <a:pt x="799" y="1365"/>
                </a:lnTo>
                <a:lnTo>
                  <a:pt x="803" y="1255"/>
                </a:lnTo>
                <a:lnTo>
                  <a:pt x="804" y="1183"/>
                </a:lnTo>
                <a:lnTo>
                  <a:pt x="804" y="1159"/>
                </a:lnTo>
                <a:lnTo>
                  <a:pt x="804" y="1147"/>
                </a:lnTo>
                <a:lnTo>
                  <a:pt x="804" y="1147"/>
                </a:lnTo>
                <a:lnTo>
                  <a:pt x="804" y="1137"/>
                </a:lnTo>
                <a:lnTo>
                  <a:pt x="808" y="1117"/>
                </a:lnTo>
                <a:lnTo>
                  <a:pt x="819" y="1065"/>
                </a:lnTo>
                <a:lnTo>
                  <a:pt x="826" y="1041"/>
                </a:lnTo>
                <a:lnTo>
                  <a:pt x="832" y="1021"/>
                </a:lnTo>
                <a:lnTo>
                  <a:pt x="835" y="1015"/>
                </a:lnTo>
                <a:lnTo>
                  <a:pt x="838" y="1011"/>
                </a:lnTo>
                <a:lnTo>
                  <a:pt x="839" y="1009"/>
                </a:lnTo>
                <a:lnTo>
                  <a:pt x="840" y="1011"/>
                </a:lnTo>
                <a:lnTo>
                  <a:pt x="842" y="1013"/>
                </a:lnTo>
                <a:lnTo>
                  <a:pt x="842" y="1013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E9944C7-46B3-20AD-E249-5D6FCD40D1E9}"/>
              </a:ext>
            </a:extLst>
          </p:cNvPr>
          <p:cNvSpPr>
            <a:spLocks/>
          </p:cNvSpPr>
          <p:nvPr/>
        </p:nvSpPr>
        <p:spPr bwMode="auto">
          <a:xfrm>
            <a:off x="4153618" y="3797548"/>
            <a:ext cx="1848186" cy="2618066"/>
          </a:xfrm>
          <a:custGeom>
            <a:avLst/>
            <a:gdLst>
              <a:gd name="T0" fmla="*/ 958 w 1558"/>
              <a:gd name="T1" fmla="*/ 33 h 2207"/>
              <a:gd name="T2" fmla="*/ 873 w 1558"/>
              <a:gd name="T3" fmla="*/ 17 h 2207"/>
              <a:gd name="T4" fmla="*/ 809 w 1558"/>
              <a:gd name="T5" fmla="*/ 1 h 2207"/>
              <a:gd name="T6" fmla="*/ 756 w 1558"/>
              <a:gd name="T7" fmla="*/ 36 h 2207"/>
              <a:gd name="T8" fmla="*/ 715 w 1558"/>
              <a:gd name="T9" fmla="*/ 37 h 2207"/>
              <a:gd name="T10" fmla="*/ 512 w 1558"/>
              <a:gd name="T11" fmla="*/ 210 h 2207"/>
              <a:gd name="T12" fmla="*/ 572 w 1558"/>
              <a:gd name="T13" fmla="*/ 374 h 2207"/>
              <a:gd name="T14" fmla="*/ 633 w 1558"/>
              <a:gd name="T15" fmla="*/ 598 h 2207"/>
              <a:gd name="T16" fmla="*/ 543 w 1558"/>
              <a:gd name="T17" fmla="*/ 812 h 2207"/>
              <a:gd name="T18" fmla="*/ 410 w 1558"/>
              <a:gd name="T19" fmla="*/ 849 h 2207"/>
              <a:gd name="T20" fmla="*/ 138 w 1558"/>
              <a:gd name="T21" fmla="*/ 812 h 2207"/>
              <a:gd name="T22" fmla="*/ 22 w 1558"/>
              <a:gd name="T23" fmla="*/ 1312 h 2207"/>
              <a:gd name="T24" fmla="*/ 1 w 1558"/>
              <a:gd name="T25" fmla="*/ 1469 h 2207"/>
              <a:gd name="T26" fmla="*/ 57 w 1558"/>
              <a:gd name="T27" fmla="*/ 1515 h 2207"/>
              <a:gd name="T28" fmla="*/ 149 w 1558"/>
              <a:gd name="T29" fmla="*/ 1404 h 2207"/>
              <a:gd name="T30" fmla="*/ 193 w 1558"/>
              <a:gd name="T31" fmla="*/ 1359 h 2207"/>
              <a:gd name="T32" fmla="*/ 282 w 1558"/>
              <a:gd name="T33" fmla="*/ 1084 h 2207"/>
              <a:gd name="T34" fmla="*/ 352 w 1558"/>
              <a:gd name="T35" fmla="*/ 1143 h 2207"/>
              <a:gd name="T36" fmla="*/ 532 w 1558"/>
              <a:gd name="T37" fmla="*/ 1623 h 2207"/>
              <a:gd name="T38" fmla="*/ 448 w 1558"/>
              <a:gd name="T39" fmla="*/ 2047 h 2207"/>
              <a:gd name="T40" fmla="*/ 362 w 1558"/>
              <a:gd name="T41" fmla="*/ 2158 h 2207"/>
              <a:gd name="T42" fmla="*/ 451 w 1558"/>
              <a:gd name="T43" fmla="*/ 2207 h 2207"/>
              <a:gd name="T44" fmla="*/ 586 w 1558"/>
              <a:gd name="T45" fmla="*/ 2082 h 2207"/>
              <a:gd name="T46" fmla="*/ 723 w 1558"/>
              <a:gd name="T47" fmla="*/ 1736 h 2207"/>
              <a:gd name="T48" fmla="*/ 757 w 1558"/>
              <a:gd name="T49" fmla="*/ 1264 h 2207"/>
              <a:gd name="T50" fmla="*/ 849 w 1558"/>
              <a:gd name="T51" fmla="*/ 1013 h 2207"/>
              <a:gd name="T52" fmla="*/ 878 w 1558"/>
              <a:gd name="T53" fmla="*/ 969 h 2207"/>
              <a:gd name="T54" fmla="*/ 1080 w 1558"/>
              <a:gd name="T55" fmla="*/ 831 h 2207"/>
              <a:gd name="T56" fmla="*/ 1291 w 1558"/>
              <a:gd name="T57" fmla="*/ 945 h 2207"/>
              <a:gd name="T58" fmla="*/ 1446 w 1558"/>
              <a:gd name="T59" fmla="*/ 800 h 2207"/>
              <a:gd name="T60" fmla="*/ 1495 w 1558"/>
              <a:gd name="T61" fmla="*/ 763 h 2207"/>
              <a:gd name="T62" fmla="*/ 1464 w 1558"/>
              <a:gd name="T63" fmla="*/ 684 h 2207"/>
              <a:gd name="T64" fmla="*/ 1555 w 1558"/>
              <a:gd name="T65" fmla="*/ 556 h 2207"/>
              <a:gd name="T66" fmla="*/ 1550 w 1558"/>
              <a:gd name="T67" fmla="*/ 524 h 2207"/>
              <a:gd name="T68" fmla="*/ 1512 w 1558"/>
              <a:gd name="T69" fmla="*/ 512 h 2207"/>
              <a:gd name="T70" fmla="*/ 1458 w 1558"/>
              <a:gd name="T71" fmla="*/ 538 h 2207"/>
              <a:gd name="T72" fmla="*/ 1459 w 1558"/>
              <a:gd name="T73" fmla="*/ 481 h 2207"/>
              <a:gd name="T74" fmla="*/ 1402 w 1558"/>
              <a:gd name="T75" fmla="*/ 541 h 2207"/>
              <a:gd name="T76" fmla="*/ 1376 w 1558"/>
              <a:gd name="T77" fmla="*/ 533 h 2207"/>
              <a:gd name="T78" fmla="*/ 1379 w 1558"/>
              <a:gd name="T79" fmla="*/ 647 h 2207"/>
              <a:gd name="T80" fmla="*/ 1301 w 1558"/>
              <a:gd name="T81" fmla="*/ 779 h 2207"/>
              <a:gd name="T82" fmla="*/ 1286 w 1558"/>
              <a:gd name="T83" fmla="*/ 773 h 2207"/>
              <a:gd name="T84" fmla="*/ 1251 w 1558"/>
              <a:gd name="T85" fmla="*/ 743 h 2207"/>
              <a:gd name="T86" fmla="*/ 1183 w 1558"/>
              <a:gd name="T87" fmla="*/ 647 h 2207"/>
              <a:gd name="T88" fmla="*/ 1084 w 1558"/>
              <a:gd name="T89" fmla="*/ 541 h 2207"/>
              <a:gd name="T90" fmla="*/ 1182 w 1558"/>
              <a:gd name="T91" fmla="*/ 492 h 2207"/>
              <a:gd name="T92" fmla="*/ 1235 w 1558"/>
              <a:gd name="T93" fmla="*/ 417 h 2207"/>
              <a:gd name="T94" fmla="*/ 1277 w 1558"/>
              <a:gd name="T95" fmla="*/ 390 h 2207"/>
              <a:gd name="T96" fmla="*/ 1287 w 1558"/>
              <a:gd name="T97" fmla="*/ 360 h 2207"/>
              <a:gd name="T98" fmla="*/ 1265 w 1558"/>
              <a:gd name="T99" fmla="*/ 300 h 2207"/>
              <a:gd name="T100" fmla="*/ 1226 w 1558"/>
              <a:gd name="T101" fmla="*/ 294 h 2207"/>
              <a:gd name="T102" fmla="*/ 1221 w 1558"/>
              <a:gd name="T103" fmla="*/ 264 h 2207"/>
              <a:gd name="T104" fmla="*/ 1134 w 1558"/>
              <a:gd name="T105" fmla="*/ 225 h 2207"/>
              <a:gd name="T106" fmla="*/ 1057 w 1558"/>
              <a:gd name="T107" fmla="*/ 252 h 2207"/>
              <a:gd name="T108" fmla="*/ 1017 w 1558"/>
              <a:gd name="T109" fmla="*/ 278 h 2207"/>
              <a:gd name="T110" fmla="*/ 953 w 1558"/>
              <a:gd name="T111" fmla="*/ 396 h 2207"/>
              <a:gd name="T112" fmla="*/ 805 w 1558"/>
              <a:gd name="T113" fmla="*/ 337 h 2207"/>
              <a:gd name="T114" fmla="*/ 649 w 1558"/>
              <a:gd name="T115" fmla="*/ 253 h 2207"/>
              <a:gd name="T116" fmla="*/ 772 w 1558"/>
              <a:gd name="T117" fmla="*/ 124 h 2207"/>
              <a:gd name="T118" fmla="*/ 839 w 1558"/>
              <a:gd name="T119" fmla="*/ 146 h 2207"/>
              <a:gd name="T120" fmla="*/ 904 w 1558"/>
              <a:gd name="T121" fmla="*/ 121 h 2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58" h="2207">
                <a:moveTo>
                  <a:pt x="862" y="92"/>
                </a:moveTo>
                <a:lnTo>
                  <a:pt x="862" y="92"/>
                </a:lnTo>
                <a:lnTo>
                  <a:pt x="881" y="82"/>
                </a:lnTo>
                <a:lnTo>
                  <a:pt x="913" y="68"/>
                </a:lnTo>
                <a:lnTo>
                  <a:pt x="944" y="53"/>
                </a:lnTo>
                <a:lnTo>
                  <a:pt x="954" y="48"/>
                </a:lnTo>
                <a:lnTo>
                  <a:pt x="958" y="44"/>
                </a:lnTo>
                <a:lnTo>
                  <a:pt x="958" y="44"/>
                </a:lnTo>
                <a:lnTo>
                  <a:pt x="962" y="37"/>
                </a:lnTo>
                <a:lnTo>
                  <a:pt x="962" y="34"/>
                </a:lnTo>
                <a:lnTo>
                  <a:pt x="958" y="33"/>
                </a:lnTo>
                <a:lnTo>
                  <a:pt x="958" y="33"/>
                </a:lnTo>
                <a:lnTo>
                  <a:pt x="949" y="32"/>
                </a:lnTo>
                <a:lnTo>
                  <a:pt x="937" y="30"/>
                </a:lnTo>
                <a:lnTo>
                  <a:pt x="925" y="32"/>
                </a:lnTo>
                <a:lnTo>
                  <a:pt x="916" y="33"/>
                </a:lnTo>
                <a:lnTo>
                  <a:pt x="916" y="33"/>
                </a:lnTo>
                <a:lnTo>
                  <a:pt x="909" y="36"/>
                </a:lnTo>
                <a:lnTo>
                  <a:pt x="904" y="40"/>
                </a:lnTo>
                <a:lnTo>
                  <a:pt x="900" y="41"/>
                </a:lnTo>
                <a:lnTo>
                  <a:pt x="897" y="40"/>
                </a:lnTo>
                <a:lnTo>
                  <a:pt x="894" y="38"/>
                </a:lnTo>
                <a:lnTo>
                  <a:pt x="873" y="17"/>
                </a:lnTo>
                <a:lnTo>
                  <a:pt x="873" y="17"/>
                </a:lnTo>
                <a:lnTo>
                  <a:pt x="870" y="17"/>
                </a:lnTo>
                <a:lnTo>
                  <a:pt x="866" y="16"/>
                </a:lnTo>
                <a:lnTo>
                  <a:pt x="862" y="12"/>
                </a:lnTo>
                <a:lnTo>
                  <a:pt x="862" y="12"/>
                </a:lnTo>
                <a:lnTo>
                  <a:pt x="858" y="6"/>
                </a:lnTo>
                <a:lnTo>
                  <a:pt x="853" y="4"/>
                </a:lnTo>
                <a:lnTo>
                  <a:pt x="841" y="1"/>
                </a:lnTo>
                <a:lnTo>
                  <a:pt x="841" y="1"/>
                </a:lnTo>
                <a:lnTo>
                  <a:pt x="833" y="0"/>
                </a:lnTo>
                <a:lnTo>
                  <a:pt x="824" y="1"/>
                </a:lnTo>
                <a:lnTo>
                  <a:pt x="816" y="2"/>
                </a:lnTo>
                <a:lnTo>
                  <a:pt x="809" y="1"/>
                </a:lnTo>
                <a:lnTo>
                  <a:pt x="809" y="1"/>
                </a:lnTo>
                <a:lnTo>
                  <a:pt x="804" y="0"/>
                </a:lnTo>
                <a:lnTo>
                  <a:pt x="795" y="1"/>
                </a:lnTo>
                <a:lnTo>
                  <a:pt x="785" y="5"/>
                </a:lnTo>
                <a:lnTo>
                  <a:pt x="781" y="8"/>
                </a:lnTo>
                <a:lnTo>
                  <a:pt x="777" y="12"/>
                </a:lnTo>
                <a:lnTo>
                  <a:pt x="777" y="12"/>
                </a:lnTo>
                <a:lnTo>
                  <a:pt x="771" y="20"/>
                </a:lnTo>
                <a:lnTo>
                  <a:pt x="764" y="26"/>
                </a:lnTo>
                <a:lnTo>
                  <a:pt x="756" y="33"/>
                </a:lnTo>
                <a:lnTo>
                  <a:pt x="756" y="33"/>
                </a:lnTo>
                <a:lnTo>
                  <a:pt x="756" y="36"/>
                </a:lnTo>
                <a:lnTo>
                  <a:pt x="756" y="40"/>
                </a:lnTo>
                <a:lnTo>
                  <a:pt x="755" y="42"/>
                </a:lnTo>
                <a:lnTo>
                  <a:pt x="753" y="44"/>
                </a:lnTo>
                <a:lnTo>
                  <a:pt x="751" y="44"/>
                </a:lnTo>
                <a:lnTo>
                  <a:pt x="751" y="44"/>
                </a:lnTo>
                <a:lnTo>
                  <a:pt x="732" y="45"/>
                </a:lnTo>
                <a:lnTo>
                  <a:pt x="724" y="45"/>
                </a:lnTo>
                <a:lnTo>
                  <a:pt x="719" y="44"/>
                </a:lnTo>
                <a:lnTo>
                  <a:pt x="719" y="44"/>
                </a:lnTo>
                <a:lnTo>
                  <a:pt x="717" y="41"/>
                </a:lnTo>
                <a:lnTo>
                  <a:pt x="716" y="38"/>
                </a:lnTo>
                <a:lnTo>
                  <a:pt x="715" y="37"/>
                </a:lnTo>
                <a:lnTo>
                  <a:pt x="712" y="37"/>
                </a:lnTo>
                <a:lnTo>
                  <a:pt x="708" y="38"/>
                </a:lnTo>
                <a:lnTo>
                  <a:pt x="704" y="42"/>
                </a:lnTo>
                <a:lnTo>
                  <a:pt x="697" y="49"/>
                </a:lnTo>
                <a:lnTo>
                  <a:pt x="697" y="49"/>
                </a:lnTo>
                <a:lnTo>
                  <a:pt x="685" y="61"/>
                </a:lnTo>
                <a:lnTo>
                  <a:pt x="667" y="78"/>
                </a:lnTo>
                <a:lnTo>
                  <a:pt x="613" y="122"/>
                </a:lnTo>
                <a:lnTo>
                  <a:pt x="522" y="198"/>
                </a:lnTo>
                <a:lnTo>
                  <a:pt x="522" y="198"/>
                </a:lnTo>
                <a:lnTo>
                  <a:pt x="516" y="204"/>
                </a:lnTo>
                <a:lnTo>
                  <a:pt x="512" y="210"/>
                </a:lnTo>
                <a:lnTo>
                  <a:pt x="510" y="217"/>
                </a:lnTo>
                <a:lnTo>
                  <a:pt x="508" y="225"/>
                </a:lnTo>
                <a:lnTo>
                  <a:pt x="507" y="233"/>
                </a:lnTo>
                <a:lnTo>
                  <a:pt x="507" y="242"/>
                </a:lnTo>
                <a:lnTo>
                  <a:pt x="510" y="261"/>
                </a:lnTo>
                <a:lnTo>
                  <a:pt x="515" y="281"/>
                </a:lnTo>
                <a:lnTo>
                  <a:pt x="523" y="300"/>
                </a:lnTo>
                <a:lnTo>
                  <a:pt x="532" y="317"/>
                </a:lnTo>
                <a:lnTo>
                  <a:pt x="543" y="332"/>
                </a:lnTo>
                <a:lnTo>
                  <a:pt x="543" y="332"/>
                </a:lnTo>
                <a:lnTo>
                  <a:pt x="556" y="349"/>
                </a:lnTo>
                <a:lnTo>
                  <a:pt x="572" y="374"/>
                </a:lnTo>
                <a:lnTo>
                  <a:pt x="609" y="436"/>
                </a:lnTo>
                <a:lnTo>
                  <a:pt x="643" y="493"/>
                </a:lnTo>
                <a:lnTo>
                  <a:pt x="660" y="524"/>
                </a:lnTo>
                <a:lnTo>
                  <a:pt x="660" y="524"/>
                </a:lnTo>
                <a:lnTo>
                  <a:pt x="661" y="526"/>
                </a:lnTo>
                <a:lnTo>
                  <a:pt x="661" y="529"/>
                </a:lnTo>
                <a:lnTo>
                  <a:pt x="659" y="538"/>
                </a:lnTo>
                <a:lnTo>
                  <a:pt x="655" y="548"/>
                </a:lnTo>
                <a:lnTo>
                  <a:pt x="649" y="558"/>
                </a:lnTo>
                <a:lnTo>
                  <a:pt x="639" y="581"/>
                </a:lnTo>
                <a:lnTo>
                  <a:pt x="635" y="590"/>
                </a:lnTo>
                <a:lnTo>
                  <a:pt x="633" y="598"/>
                </a:lnTo>
                <a:lnTo>
                  <a:pt x="633" y="598"/>
                </a:lnTo>
                <a:lnTo>
                  <a:pt x="632" y="625"/>
                </a:lnTo>
                <a:lnTo>
                  <a:pt x="632" y="636"/>
                </a:lnTo>
                <a:lnTo>
                  <a:pt x="633" y="641"/>
                </a:lnTo>
                <a:lnTo>
                  <a:pt x="633" y="641"/>
                </a:lnTo>
                <a:lnTo>
                  <a:pt x="632" y="649"/>
                </a:lnTo>
                <a:lnTo>
                  <a:pt x="625" y="669"/>
                </a:lnTo>
                <a:lnTo>
                  <a:pt x="605" y="725"/>
                </a:lnTo>
                <a:lnTo>
                  <a:pt x="575" y="807"/>
                </a:lnTo>
                <a:lnTo>
                  <a:pt x="543" y="807"/>
                </a:lnTo>
                <a:lnTo>
                  <a:pt x="543" y="807"/>
                </a:lnTo>
                <a:lnTo>
                  <a:pt x="543" y="812"/>
                </a:lnTo>
                <a:lnTo>
                  <a:pt x="542" y="817"/>
                </a:lnTo>
                <a:lnTo>
                  <a:pt x="538" y="823"/>
                </a:lnTo>
                <a:lnTo>
                  <a:pt x="538" y="823"/>
                </a:lnTo>
                <a:lnTo>
                  <a:pt x="531" y="827"/>
                </a:lnTo>
                <a:lnTo>
                  <a:pt x="519" y="831"/>
                </a:lnTo>
                <a:lnTo>
                  <a:pt x="503" y="836"/>
                </a:lnTo>
                <a:lnTo>
                  <a:pt x="484" y="841"/>
                </a:lnTo>
                <a:lnTo>
                  <a:pt x="464" y="845"/>
                </a:lnTo>
                <a:lnTo>
                  <a:pt x="444" y="849"/>
                </a:lnTo>
                <a:lnTo>
                  <a:pt x="426" y="851"/>
                </a:lnTo>
                <a:lnTo>
                  <a:pt x="410" y="849"/>
                </a:lnTo>
                <a:lnTo>
                  <a:pt x="410" y="849"/>
                </a:lnTo>
                <a:lnTo>
                  <a:pt x="356" y="836"/>
                </a:lnTo>
                <a:lnTo>
                  <a:pt x="315" y="827"/>
                </a:lnTo>
                <a:lnTo>
                  <a:pt x="270" y="817"/>
                </a:lnTo>
                <a:lnTo>
                  <a:pt x="226" y="809"/>
                </a:lnTo>
                <a:lnTo>
                  <a:pt x="206" y="807"/>
                </a:lnTo>
                <a:lnTo>
                  <a:pt x="187" y="804"/>
                </a:lnTo>
                <a:lnTo>
                  <a:pt x="170" y="804"/>
                </a:lnTo>
                <a:lnTo>
                  <a:pt x="155" y="805"/>
                </a:lnTo>
                <a:lnTo>
                  <a:pt x="145" y="808"/>
                </a:lnTo>
                <a:lnTo>
                  <a:pt x="141" y="809"/>
                </a:lnTo>
                <a:lnTo>
                  <a:pt x="138" y="812"/>
                </a:lnTo>
                <a:lnTo>
                  <a:pt x="138" y="812"/>
                </a:lnTo>
                <a:lnTo>
                  <a:pt x="133" y="819"/>
                </a:lnTo>
                <a:lnTo>
                  <a:pt x="127" y="827"/>
                </a:lnTo>
                <a:lnTo>
                  <a:pt x="118" y="849"/>
                </a:lnTo>
                <a:lnTo>
                  <a:pt x="109" y="875"/>
                </a:lnTo>
                <a:lnTo>
                  <a:pt x="99" y="901"/>
                </a:lnTo>
                <a:lnTo>
                  <a:pt x="86" y="949"/>
                </a:lnTo>
                <a:lnTo>
                  <a:pt x="80" y="972"/>
                </a:lnTo>
                <a:lnTo>
                  <a:pt x="80" y="972"/>
                </a:lnTo>
                <a:lnTo>
                  <a:pt x="69" y="1028"/>
                </a:lnTo>
                <a:lnTo>
                  <a:pt x="48" y="1149"/>
                </a:lnTo>
                <a:lnTo>
                  <a:pt x="28" y="1271"/>
                </a:lnTo>
                <a:lnTo>
                  <a:pt x="22" y="1312"/>
                </a:lnTo>
                <a:lnTo>
                  <a:pt x="21" y="1324"/>
                </a:lnTo>
                <a:lnTo>
                  <a:pt x="21" y="1329"/>
                </a:lnTo>
                <a:lnTo>
                  <a:pt x="21" y="1329"/>
                </a:lnTo>
                <a:lnTo>
                  <a:pt x="26" y="1336"/>
                </a:lnTo>
                <a:lnTo>
                  <a:pt x="33" y="1343"/>
                </a:lnTo>
                <a:lnTo>
                  <a:pt x="42" y="1351"/>
                </a:lnTo>
                <a:lnTo>
                  <a:pt x="42" y="1351"/>
                </a:lnTo>
                <a:lnTo>
                  <a:pt x="29" y="1381"/>
                </a:lnTo>
                <a:lnTo>
                  <a:pt x="10" y="1425"/>
                </a:lnTo>
                <a:lnTo>
                  <a:pt x="10" y="1425"/>
                </a:lnTo>
                <a:lnTo>
                  <a:pt x="5" y="1444"/>
                </a:lnTo>
                <a:lnTo>
                  <a:pt x="1" y="1469"/>
                </a:lnTo>
                <a:lnTo>
                  <a:pt x="0" y="1483"/>
                </a:lnTo>
                <a:lnTo>
                  <a:pt x="1" y="1493"/>
                </a:lnTo>
                <a:lnTo>
                  <a:pt x="2" y="1501"/>
                </a:lnTo>
                <a:lnTo>
                  <a:pt x="4" y="1504"/>
                </a:lnTo>
                <a:lnTo>
                  <a:pt x="5" y="1505"/>
                </a:lnTo>
                <a:lnTo>
                  <a:pt x="5" y="1505"/>
                </a:lnTo>
                <a:lnTo>
                  <a:pt x="16" y="1511"/>
                </a:lnTo>
                <a:lnTo>
                  <a:pt x="24" y="1513"/>
                </a:lnTo>
                <a:lnTo>
                  <a:pt x="32" y="1516"/>
                </a:lnTo>
                <a:lnTo>
                  <a:pt x="40" y="1517"/>
                </a:lnTo>
                <a:lnTo>
                  <a:pt x="49" y="1517"/>
                </a:lnTo>
                <a:lnTo>
                  <a:pt x="57" y="1515"/>
                </a:lnTo>
                <a:lnTo>
                  <a:pt x="64" y="1511"/>
                </a:lnTo>
                <a:lnTo>
                  <a:pt x="64" y="1511"/>
                </a:lnTo>
                <a:lnTo>
                  <a:pt x="87" y="1488"/>
                </a:lnTo>
                <a:lnTo>
                  <a:pt x="99" y="1477"/>
                </a:lnTo>
                <a:lnTo>
                  <a:pt x="111" y="1463"/>
                </a:lnTo>
                <a:lnTo>
                  <a:pt x="111" y="1463"/>
                </a:lnTo>
                <a:lnTo>
                  <a:pt x="122" y="1447"/>
                </a:lnTo>
                <a:lnTo>
                  <a:pt x="131" y="1429"/>
                </a:lnTo>
                <a:lnTo>
                  <a:pt x="139" y="1415"/>
                </a:lnTo>
                <a:lnTo>
                  <a:pt x="143" y="1409"/>
                </a:lnTo>
                <a:lnTo>
                  <a:pt x="149" y="1404"/>
                </a:lnTo>
                <a:lnTo>
                  <a:pt x="149" y="1404"/>
                </a:lnTo>
                <a:lnTo>
                  <a:pt x="157" y="1396"/>
                </a:lnTo>
                <a:lnTo>
                  <a:pt x="162" y="1391"/>
                </a:lnTo>
                <a:lnTo>
                  <a:pt x="166" y="1384"/>
                </a:lnTo>
                <a:lnTo>
                  <a:pt x="170" y="1377"/>
                </a:lnTo>
                <a:lnTo>
                  <a:pt x="170" y="1377"/>
                </a:lnTo>
                <a:lnTo>
                  <a:pt x="173" y="1371"/>
                </a:lnTo>
                <a:lnTo>
                  <a:pt x="175" y="1365"/>
                </a:lnTo>
                <a:lnTo>
                  <a:pt x="175" y="1361"/>
                </a:lnTo>
                <a:lnTo>
                  <a:pt x="175" y="1361"/>
                </a:lnTo>
                <a:lnTo>
                  <a:pt x="179" y="1361"/>
                </a:lnTo>
                <a:lnTo>
                  <a:pt x="187" y="1360"/>
                </a:lnTo>
                <a:lnTo>
                  <a:pt x="193" y="1359"/>
                </a:lnTo>
                <a:lnTo>
                  <a:pt x="197" y="1357"/>
                </a:lnTo>
                <a:lnTo>
                  <a:pt x="201" y="1355"/>
                </a:lnTo>
                <a:lnTo>
                  <a:pt x="202" y="1351"/>
                </a:lnTo>
                <a:lnTo>
                  <a:pt x="202" y="1351"/>
                </a:lnTo>
                <a:lnTo>
                  <a:pt x="214" y="1305"/>
                </a:lnTo>
                <a:lnTo>
                  <a:pt x="238" y="1215"/>
                </a:lnTo>
                <a:lnTo>
                  <a:pt x="251" y="1167"/>
                </a:lnTo>
                <a:lnTo>
                  <a:pt x="263" y="1125"/>
                </a:lnTo>
                <a:lnTo>
                  <a:pt x="274" y="1096"/>
                </a:lnTo>
                <a:lnTo>
                  <a:pt x="279" y="1088"/>
                </a:lnTo>
                <a:lnTo>
                  <a:pt x="282" y="1084"/>
                </a:lnTo>
                <a:lnTo>
                  <a:pt x="282" y="1084"/>
                </a:lnTo>
                <a:lnTo>
                  <a:pt x="291" y="1080"/>
                </a:lnTo>
                <a:lnTo>
                  <a:pt x="298" y="1077"/>
                </a:lnTo>
                <a:lnTo>
                  <a:pt x="302" y="1077"/>
                </a:lnTo>
                <a:lnTo>
                  <a:pt x="306" y="1079"/>
                </a:lnTo>
                <a:lnTo>
                  <a:pt x="310" y="1080"/>
                </a:lnTo>
                <a:lnTo>
                  <a:pt x="314" y="1084"/>
                </a:lnTo>
                <a:lnTo>
                  <a:pt x="314" y="1084"/>
                </a:lnTo>
                <a:lnTo>
                  <a:pt x="327" y="1096"/>
                </a:lnTo>
                <a:lnTo>
                  <a:pt x="331" y="1101"/>
                </a:lnTo>
                <a:lnTo>
                  <a:pt x="335" y="1111"/>
                </a:lnTo>
                <a:lnTo>
                  <a:pt x="335" y="1111"/>
                </a:lnTo>
                <a:lnTo>
                  <a:pt x="352" y="1143"/>
                </a:lnTo>
                <a:lnTo>
                  <a:pt x="387" y="1199"/>
                </a:lnTo>
                <a:lnTo>
                  <a:pt x="442" y="1292"/>
                </a:lnTo>
                <a:lnTo>
                  <a:pt x="442" y="1292"/>
                </a:lnTo>
                <a:lnTo>
                  <a:pt x="459" y="1320"/>
                </a:lnTo>
                <a:lnTo>
                  <a:pt x="488" y="1365"/>
                </a:lnTo>
                <a:lnTo>
                  <a:pt x="515" y="1409"/>
                </a:lnTo>
                <a:lnTo>
                  <a:pt x="524" y="1425"/>
                </a:lnTo>
                <a:lnTo>
                  <a:pt x="526" y="1432"/>
                </a:lnTo>
                <a:lnTo>
                  <a:pt x="527" y="1436"/>
                </a:lnTo>
                <a:lnTo>
                  <a:pt x="527" y="1436"/>
                </a:lnTo>
                <a:lnTo>
                  <a:pt x="532" y="1623"/>
                </a:lnTo>
                <a:lnTo>
                  <a:pt x="532" y="1623"/>
                </a:lnTo>
                <a:lnTo>
                  <a:pt x="490" y="1792"/>
                </a:lnTo>
                <a:lnTo>
                  <a:pt x="460" y="1910"/>
                </a:lnTo>
                <a:lnTo>
                  <a:pt x="451" y="1951"/>
                </a:lnTo>
                <a:lnTo>
                  <a:pt x="447" y="1970"/>
                </a:lnTo>
                <a:lnTo>
                  <a:pt x="447" y="2023"/>
                </a:lnTo>
                <a:lnTo>
                  <a:pt x="447" y="2023"/>
                </a:lnTo>
                <a:lnTo>
                  <a:pt x="448" y="2027"/>
                </a:lnTo>
                <a:lnTo>
                  <a:pt x="450" y="2030"/>
                </a:lnTo>
                <a:lnTo>
                  <a:pt x="452" y="2034"/>
                </a:lnTo>
                <a:lnTo>
                  <a:pt x="452" y="2034"/>
                </a:lnTo>
                <a:lnTo>
                  <a:pt x="451" y="2038"/>
                </a:lnTo>
                <a:lnTo>
                  <a:pt x="448" y="2047"/>
                </a:lnTo>
                <a:lnTo>
                  <a:pt x="446" y="2054"/>
                </a:lnTo>
                <a:lnTo>
                  <a:pt x="442" y="2059"/>
                </a:lnTo>
                <a:lnTo>
                  <a:pt x="438" y="2066"/>
                </a:lnTo>
                <a:lnTo>
                  <a:pt x="431" y="2071"/>
                </a:lnTo>
                <a:lnTo>
                  <a:pt x="431" y="2071"/>
                </a:lnTo>
                <a:lnTo>
                  <a:pt x="422" y="2079"/>
                </a:lnTo>
                <a:lnTo>
                  <a:pt x="411" y="2090"/>
                </a:lnTo>
                <a:lnTo>
                  <a:pt x="398" y="2104"/>
                </a:lnTo>
                <a:lnTo>
                  <a:pt x="384" y="2119"/>
                </a:lnTo>
                <a:lnTo>
                  <a:pt x="372" y="2135"/>
                </a:lnTo>
                <a:lnTo>
                  <a:pt x="364" y="2151"/>
                </a:lnTo>
                <a:lnTo>
                  <a:pt x="362" y="2158"/>
                </a:lnTo>
                <a:lnTo>
                  <a:pt x="360" y="2163"/>
                </a:lnTo>
                <a:lnTo>
                  <a:pt x="360" y="2168"/>
                </a:lnTo>
                <a:lnTo>
                  <a:pt x="362" y="2172"/>
                </a:lnTo>
                <a:lnTo>
                  <a:pt x="362" y="2172"/>
                </a:lnTo>
                <a:lnTo>
                  <a:pt x="368" y="2179"/>
                </a:lnTo>
                <a:lnTo>
                  <a:pt x="378" y="2187"/>
                </a:lnTo>
                <a:lnTo>
                  <a:pt x="388" y="2194"/>
                </a:lnTo>
                <a:lnTo>
                  <a:pt x="402" y="2200"/>
                </a:lnTo>
                <a:lnTo>
                  <a:pt x="415" y="2204"/>
                </a:lnTo>
                <a:lnTo>
                  <a:pt x="430" y="2207"/>
                </a:lnTo>
                <a:lnTo>
                  <a:pt x="444" y="2207"/>
                </a:lnTo>
                <a:lnTo>
                  <a:pt x="451" y="2207"/>
                </a:lnTo>
                <a:lnTo>
                  <a:pt x="458" y="2204"/>
                </a:lnTo>
                <a:lnTo>
                  <a:pt x="458" y="2204"/>
                </a:lnTo>
                <a:lnTo>
                  <a:pt x="464" y="2202"/>
                </a:lnTo>
                <a:lnTo>
                  <a:pt x="471" y="2198"/>
                </a:lnTo>
                <a:lnTo>
                  <a:pt x="486" y="2187"/>
                </a:lnTo>
                <a:lnTo>
                  <a:pt x="500" y="2174"/>
                </a:lnTo>
                <a:lnTo>
                  <a:pt x="514" y="2159"/>
                </a:lnTo>
                <a:lnTo>
                  <a:pt x="538" y="2132"/>
                </a:lnTo>
                <a:lnTo>
                  <a:pt x="554" y="2114"/>
                </a:lnTo>
                <a:lnTo>
                  <a:pt x="554" y="2114"/>
                </a:lnTo>
                <a:lnTo>
                  <a:pt x="572" y="2095"/>
                </a:lnTo>
                <a:lnTo>
                  <a:pt x="586" y="2082"/>
                </a:lnTo>
                <a:lnTo>
                  <a:pt x="586" y="2082"/>
                </a:lnTo>
                <a:lnTo>
                  <a:pt x="590" y="2075"/>
                </a:lnTo>
                <a:lnTo>
                  <a:pt x="593" y="2068"/>
                </a:lnTo>
                <a:lnTo>
                  <a:pt x="596" y="2060"/>
                </a:lnTo>
                <a:lnTo>
                  <a:pt x="639" y="2060"/>
                </a:lnTo>
                <a:lnTo>
                  <a:pt x="639" y="2060"/>
                </a:lnTo>
                <a:lnTo>
                  <a:pt x="655" y="1974"/>
                </a:lnTo>
                <a:lnTo>
                  <a:pt x="669" y="1906"/>
                </a:lnTo>
                <a:lnTo>
                  <a:pt x="676" y="1878"/>
                </a:lnTo>
                <a:lnTo>
                  <a:pt x="681" y="1858"/>
                </a:lnTo>
                <a:lnTo>
                  <a:pt x="681" y="1858"/>
                </a:lnTo>
                <a:lnTo>
                  <a:pt x="723" y="1736"/>
                </a:lnTo>
                <a:lnTo>
                  <a:pt x="744" y="1669"/>
                </a:lnTo>
                <a:lnTo>
                  <a:pt x="756" y="1639"/>
                </a:lnTo>
                <a:lnTo>
                  <a:pt x="756" y="1639"/>
                </a:lnTo>
                <a:lnTo>
                  <a:pt x="757" y="1623"/>
                </a:lnTo>
                <a:lnTo>
                  <a:pt x="759" y="1584"/>
                </a:lnTo>
                <a:lnTo>
                  <a:pt x="760" y="1468"/>
                </a:lnTo>
                <a:lnTo>
                  <a:pt x="759" y="1348"/>
                </a:lnTo>
                <a:lnTo>
                  <a:pt x="757" y="1304"/>
                </a:lnTo>
                <a:lnTo>
                  <a:pt x="756" y="1281"/>
                </a:lnTo>
                <a:lnTo>
                  <a:pt x="756" y="1281"/>
                </a:lnTo>
                <a:lnTo>
                  <a:pt x="756" y="1275"/>
                </a:lnTo>
                <a:lnTo>
                  <a:pt x="757" y="1264"/>
                </a:lnTo>
                <a:lnTo>
                  <a:pt x="764" y="1233"/>
                </a:lnTo>
                <a:lnTo>
                  <a:pt x="775" y="1196"/>
                </a:lnTo>
                <a:lnTo>
                  <a:pt x="787" y="1156"/>
                </a:lnTo>
                <a:lnTo>
                  <a:pt x="811" y="1083"/>
                </a:lnTo>
                <a:lnTo>
                  <a:pt x="817" y="1057"/>
                </a:lnTo>
                <a:lnTo>
                  <a:pt x="820" y="1047"/>
                </a:lnTo>
                <a:lnTo>
                  <a:pt x="820" y="1047"/>
                </a:lnTo>
                <a:lnTo>
                  <a:pt x="820" y="1044"/>
                </a:lnTo>
                <a:lnTo>
                  <a:pt x="823" y="1039"/>
                </a:lnTo>
                <a:lnTo>
                  <a:pt x="833" y="1028"/>
                </a:lnTo>
                <a:lnTo>
                  <a:pt x="845" y="1017"/>
                </a:lnTo>
                <a:lnTo>
                  <a:pt x="849" y="1013"/>
                </a:lnTo>
                <a:lnTo>
                  <a:pt x="852" y="1009"/>
                </a:lnTo>
                <a:lnTo>
                  <a:pt x="852" y="1009"/>
                </a:lnTo>
                <a:lnTo>
                  <a:pt x="853" y="1007"/>
                </a:lnTo>
                <a:lnTo>
                  <a:pt x="853" y="1003"/>
                </a:lnTo>
                <a:lnTo>
                  <a:pt x="852" y="996"/>
                </a:lnTo>
                <a:lnTo>
                  <a:pt x="852" y="993"/>
                </a:lnTo>
                <a:lnTo>
                  <a:pt x="852" y="989"/>
                </a:lnTo>
                <a:lnTo>
                  <a:pt x="854" y="987"/>
                </a:lnTo>
                <a:lnTo>
                  <a:pt x="857" y="983"/>
                </a:lnTo>
                <a:lnTo>
                  <a:pt x="857" y="983"/>
                </a:lnTo>
                <a:lnTo>
                  <a:pt x="865" y="977"/>
                </a:lnTo>
                <a:lnTo>
                  <a:pt x="878" y="969"/>
                </a:lnTo>
                <a:lnTo>
                  <a:pt x="918" y="948"/>
                </a:lnTo>
                <a:lnTo>
                  <a:pt x="940" y="936"/>
                </a:lnTo>
                <a:lnTo>
                  <a:pt x="960" y="923"/>
                </a:lnTo>
                <a:lnTo>
                  <a:pt x="978" y="909"/>
                </a:lnTo>
                <a:lnTo>
                  <a:pt x="985" y="903"/>
                </a:lnTo>
                <a:lnTo>
                  <a:pt x="990" y="897"/>
                </a:lnTo>
                <a:lnTo>
                  <a:pt x="990" y="897"/>
                </a:lnTo>
                <a:lnTo>
                  <a:pt x="1002" y="885"/>
                </a:lnTo>
                <a:lnTo>
                  <a:pt x="1017" y="873"/>
                </a:lnTo>
                <a:lnTo>
                  <a:pt x="1033" y="860"/>
                </a:lnTo>
                <a:lnTo>
                  <a:pt x="1050" y="849"/>
                </a:lnTo>
                <a:lnTo>
                  <a:pt x="1080" y="831"/>
                </a:lnTo>
                <a:lnTo>
                  <a:pt x="1090" y="825"/>
                </a:lnTo>
                <a:lnTo>
                  <a:pt x="1097" y="823"/>
                </a:lnTo>
                <a:lnTo>
                  <a:pt x="1097" y="823"/>
                </a:lnTo>
                <a:lnTo>
                  <a:pt x="1101" y="824"/>
                </a:lnTo>
                <a:lnTo>
                  <a:pt x="1107" y="828"/>
                </a:lnTo>
                <a:lnTo>
                  <a:pt x="1127" y="843"/>
                </a:lnTo>
                <a:lnTo>
                  <a:pt x="1189" y="887"/>
                </a:lnTo>
                <a:lnTo>
                  <a:pt x="1223" y="911"/>
                </a:lnTo>
                <a:lnTo>
                  <a:pt x="1255" y="929"/>
                </a:lnTo>
                <a:lnTo>
                  <a:pt x="1269" y="937"/>
                </a:lnTo>
                <a:lnTo>
                  <a:pt x="1282" y="943"/>
                </a:lnTo>
                <a:lnTo>
                  <a:pt x="1291" y="945"/>
                </a:lnTo>
                <a:lnTo>
                  <a:pt x="1295" y="945"/>
                </a:lnTo>
                <a:lnTo>
                  <a:pt x="1299" y="945"/>
                </a:lnTo>
                <a:lnTo>
                  <a:pt x="1299" y="945"/>
                </a:lnTo>
                <a:lnTo>
                  <a:pt x="1331" y="936"/>
                </a:lnTo>
                <a:lnTo>
                  <a:pt x="1338" y="933"/>
                </a:lnTo>
                <a:lnTo>
                  <a:pt x="1342" y="929"/>
                </a:lnTo>
                <a:lnTo>
                  <a:pt x="1342" y="929"/>
                </a:lnTo>
                <a:lnTo>
                  <a:pt x="1358" y="908"/>
                </a:lnTo>
                <a:lnTo>
                  <a:pt x="1391" y="864"/>
                </a:lnTo>
                <a:lnTo>
                  <a:pt x="1410" y="840"/>
                </a:lnTo>
                <a:lnTo>
                  <a:pt x="1428" y="817"/>
                </a:lnTo>
                <a:lnTo>
                  <a:pt x="1446" y="800"/>
                </a:lnTo>
                <a:lnTo>
                  <a:pt x="1452" y="795"/>
                </a:lnTo>
                <a:lnTo>
                  <a:pt x="1459" y="791"/>
                </a:lnTo>
                <a:lnTo>
                  <a:pt x="1459" y="791"/>
                </a:lnTo>
                <a:lnTo>
                  <a:pt x="1470" y="787"/>
                </a:lnTo>
                <a:lnTo>
                  <a:pt x="1478" y="784"/>
                </a:lnTo>
                <a:lnTo>
                  <a:pt x="1490" y="781"/>
                </a:lnTo>
                <a:lnTo>
                  <a:pt x="1494" y="780"/>
                </a:lnTo>
                <a:lnTo>
                  <a:pt x="1496" y="779"/>
                </a:lnTo>
                <a:lnTo>
                  <a:pt x="1496" y="775"/>
                </a:lnTo>
                <a:lnTo>
                  <a:pt x="1496" y="769"/>
                </a:lnTo>
                <a:lnTo>
                  <a:pt x="1496" y="769"/>
                </a:lnTo>
                <a:lnTo>
                  <a:pt x="1495" y="763"/>
                </a:lnTo>
                <a:lnTo>
                  <a:pt x="1492" y="755"/>
                </a:lnTo>
                <a:lnTo>
                  <a:pt x="1484" y="739"/>
                </a:lnTo>
                <a:lnTo>
                  <a:pt x="1476" y="725"/>
                </a:lnTo>
                <a:lnTo>
                  <a:pt x="1470" y="716"/>
                </a:lnTo>
                <a:lnTo>
                  <a:pt x="1470" y="716"/>
                </a:lnTo>
                <a:lnTo>
                  <a:pt x="1466" y="709"/>
                </a:lnTo>
                <a:lnTo>
                  <a:pt x="1463" y="701"/>
                </a:lnTo>
                <a:lnTo>
                  <a:pt x="1462" y="697"/>
                </a:lnTo>
                <a:lnTo>
                  <a:pt x="1462" y="693"/>
                </a:lnTo>
                <a:lnTo>
                  <a:pt x="1463" y="689"/>
                </a:lnTo>
                <a:lnTo>
                  <a:pt x="1464" y="684"/>
                </a:lnTo>
                <a:lnTo>
                  <a:pt x="1464" y="684"/>
                </a:lnTo>
                <a:lnTo>
                  <a:pt x="1479" y="655"/>
                </a:lnTo>
                <a:lnTo>
                  <a:pt x="1488" y="637"/>
                </a:lnTo>
                <a:lnTo>
                  <a:pt x="1496" y="625"/>
                </a:lnTo>
                <a:lnTo>
                  <a:pt x="1496" y="625"/>
                </a:lnTo>
                <a:lnTo>
                  <a:pt x="1508" y="613"/>
                </a:lnTo>
                <a:lnTo>
                  <a:pt x="1524" y="597"/>
                </a:lnTo>
                <a:lnTo>
                  <a:pt x="1540" y="582"/>
                </a:lnTo>
                <a:lnTo>
                  <a:pt x="1550" y="572"/>
                </a:lnTo>
                <a:lnTo>
                  <a:pt x="1550" y="572"/>
                </a:lnTo>
                <a:lnTo>
                  <a:pt x="1558" y="561"/>
                </a:lnTo>
                <a:lnTo>
                  <a:pt x="1558" y="558"/>
                </a:lnTo>
                <a:lnTo>
                  <a:pt x="1555" y="556"/>
                </a:lnTo>
                <a:lnTo>
                  <a:pt x="1555" y="556"/>
                </a:lnTo>
                <a:lnTo>
                  <a:pt x="1551" y="556"/>
                </a:lnTo>
                <a:lnTo>
                  <a:pt x="1544" y="557"/>
                </a:lnTo>
                <a:lnTo>
                  <a:pt x="1528" y="562"/>
                </a:lnTo>
                <a:lnTo>
                  <a:pt x="1507" y="572"/>
                </a:lnTo>
                <a:lnTo>
                  <a:pt x="1507" y="572"/>
                </a:lnTo>
                <a:lnTo>
                  <a:pt x="1528" y="553"/>
                </a:lnTo>
                <a:lnTo>
                  <a:pt x="1543" y="540"/>
                </a:lnTo>
                <a:lnTo>
                  <a:pt x="1548" y="533"/>
                </a:lnTo>
                <a:lnTo>
                  <a:pt x="1550" y="529"/>
                </a:lnTo>
                <a:lnTo>
                  <a:pt x="1550" y="529"/>
                </a:lnTo>
                <a:lnTo>
                  <a:pt x="1550" y="524"/>
                </a:lnTo>
                <a:lnTo>
                  <a:pt x="1551" y="520"/>
                </a:lnTo>
                <a:lnTo>
                  <a:pt x="1551" y="518"/>
                </a:lnTo>
                <a:lnTo>
                  <a:pt x="1551" y="518"/>
                </a:lnTo>
                <a:lnTo>
                  <a:pt x="1544" y="518"/>
                </a:lnTo>
                <a:lnTo>
                  <a:pt x="1544" y="518"/>
                </a:lnTo>
                <a:lnTo>
                  <a:pt x="1538" y="521"/>
                </a:lnTo>
                <a:lnTo>
                  <a:pt x="1531" y="525"/>
                </a:lnTo>
                <a:lnTo>
                  <a:pt x="1512" y="536"/>
                </a:lnTo>
                <a:lnTo>
                  <a:pt x="1491" y="550"/>
                </a:lnTo>
                <a:lnTo>
                  <a:pt x="1491" y="550"/>
                </a:lnTo>
                <a:lnTo>
                  <a:pt x="1498" y="538"/>
                </a:lnTo>
                <a:lnTo>
                  <a:pt x="1512" y="512"/>
                </a:lnTo>
                <a:lnTo>
                  <a:pt x="1519" y="498"/>
                </a:lnTo>
                <a:lnTo>
                  <a:pt x="1524" y="486"/>
                </a:lnTo>
                <a:lnTo>
                  <a:pt x="1526" y="478"/>
                </a:lnTo>
                <a:lnTo>
                  <a:pt x="1526" y="476"/>
                </a:lnTo>
                <a:lnTo>
                  <a:pt x="1523" y="476"/>
                </a:lnTo>
                <a:lnTo>
                  <a:pt x="1523" y="476"/>
                </a:lnTo>
                <a:lnTo>
                  <a:pt x="1520" y="477"/>
                </a:lnTo>
                <a:lnTo>
                  <a:pt x="1516" y="480"/>
                </a:lnTo>
                <a:lnTo>
                  <a:pt x="1507" y="488"/>
                </a:lnTo>
                <a:lnTo>
                  <a:pt x="1486" y="510"/>
                </a:lnTo>
                <a:lnTo>
                  <a:pt x="1466" y="532"/>
                </a:lnTo>
                <a:lnTo>
                  <a:pt x="1458" y="538"/>
                </a:lnTo>
                <a:lnTo>
                  <a:pt x="1455" y="540"/>
                </a:lnTo>
                <a:lnTo>
                  <a:pt x="1454" y="540"/>
                </a:lnTo>
                <a:lnTo>
                  <a:pt x="1454" y="540"/>
                </a:lnTo>
                <a:lnTo>
                  <a:pt x="1452" y="538"/>
                </a:lnTo>
                <a:lnTo>
                  <a:pt x="1452" y="536"/>
                </a:lnTo>
                <a:lnTo>
                  <a:pt x="1454" y="530"/>
                </a:lnTo>
                <a:lnTo>
                  <a:pt x="1458" y="512"/>
                </a:lnTo>
                <a:lnTo>
                  <a:pt x="1462" y="493"/>
                </a:lnTo>
                <a:lnTo>
                  <a:pt x="1462" y="485"/>
                </a:lnTo>
                <a:lnTo>
                  <a:pt x="1460" y="482"/>
                </a:lnTo>
                <a:lnTo>
                  <a:pt x="1459" y="481"/>
                </a:lnTo>
                <a:lnTo>
                  <a:pt x="1459" y="481"/>
                </a:lnTo>
                <a:lnTo>
                  <a:pt x="1458" y="481"/>
                </a:lnTo>
                <a:lnTo>
                  <a:pt x="1455" y="482"/>
                </a:lnTo>
                <a:lnTo>
                  <a:pt x="1448" y="490"/>
                </a:lnTo>
                <a:lnTo>
                  <a:pt x="1435" y="518"/>
                </a:lnTo>
                <a:lnTo>
                  <a:pt x="1428" y="534"/>
                </a:lnTo>
                <a:lnTo>
                  <a:pt x="1422" y="546"/>
                </a:lnTo>
                <a:lnTo>
                  <a:pt x="1415" y="554"/>
                </a:lnTo>
                <a:lnTo>
                  <a:pt x="1412" y="556"/>
                </a:lnTo>
                <a:lnTo>
                  <a:pt x="1411" y="556"/>
                </a:lnTo>
                <a:lnTo>
                  <a:pt x="1411" y="556"/>
                </a:lnTo>
                <a:lnTo>
                  <a:pt x="1406" y="549"/>
                </a:lnTo>
                <a:lnTo>
                  <a:pt x="1402" y="541"/>
                </a:lnTo>
                <a:lnTo>
                  <a:pt x="1399" y="532"/>
                </a:lnTo>
                <a:lnTo>
                  <a:pt x="1395" y="524"/>
                </a:lnTo>
                <a:lnTo>
                  <a:pt x="1395" y="524"/>
                </a:lnTo>
                <a:lnTo>
                  <a:pt x="1392" y="520"/>
                </a:lnTo>
                <a:lnTo>
                  <a:pt x="1390" y="517"/>
                </a:lnTo>
                <a:lnTo>
                  <a:pt x="1383" y="513"/>
                </a:lnTo>
                <a:lnTo>
                  <a:pt x="1378" y="512"/>
                </a:lnTo>
                <a:lnTo>
                  <a:pt x="1374" y="513"/>
                </a:lnTo>
                <a:lnTo>
                  <a:pt x="1374" y="513"/>
                </a:lnTo>
                <a:lnTo>
                  <a:pt x="1374" y="516"/>
                </a:lnTo>
                <a:lnTo>
                  <a:pt x="1374" y="520"/>
                </a:lnTo>
                <a:lnTo>
                  <a:pt x="1376" y="533"/>
                </a:lnTo>
                <a:lnTo>
                  <a:pt x="1379" y="546"/>
                </a:lnTo>
                <a:lnTo>
                  <a:pt x="1379" y="556"/>
                </a:lnTo>
                <a:lnTo>
                  <a:pt x="1379" y="556"/>
                </a:lnTo>
                <a:lnTo>
                  <a:pt x="1378" y="580"/>
                </a:lnTo>
                <a:lnTo>
                  <a:pt x="1379" y="604"/>
                </a:lnTo>
                <a:lnTo>
                  <a:pt x="1379" y="604"/>
                </a:lnTo>
                <a:lnTo>
                  <a:pt x="1390" y="652"/>
                </a:lnTo>
                <a:lnTo>
                  <a:pt x="1390" y="652"/>
                </a:lnTo>
                <a:lnTo>
                  <a:pt x="1388" y="651"/>
                </a:lnTo>
                <a:lnTo>
                  <a:pt x="1384" y="648"/>
                </a:lnTo>
                <a:lnTo>
                  <a:pt x="1382" y="647"/>
                </a:lnTo>
                <a:lnTo>
                  <a:pt x="1379" y="647"/>
                </a:lnTo>
                <a:lnTo>
                  <a:pt x="1376" y="648"/>
                </a:lnTo>
                <a:lnTo>
                  <a:pt x="1374" y="652"/>
                </a:lnTo>
                <a:lnTo>
                  <a:pt x="1374" y="652"/>
                </a:lnTo>
                <a:lnTo>
                  <a:pt x="1356" y="689"/>
                </a:lnTo>
                <a:lnTo>
                  <a:pt x="1343" y="713"/>
                </a:lnTo>
                <a:lnTo>
                  <a:pt x="1337" y="724"/>
                </a:lnTo>
                <a:lnTo>
                  <a:pt x="1331" y="732"/>
                </a:lnTo>
                <a:lnTo>
                  <a:pt x="1331" y="732"/>
                </a:lnTo>
                <a:lnTo>
                  <a:pt x="1321" y="748"/>
                </a:lnTo>
                <a:lnTo>
                  <a:pt x="1311" y="764"/>
                </a:lnTo>
                <a:lnTo>
                  <a:pt x="1303" y="776"/>
                </a:lnTo>
                <a:lnTo>
                  <a:pt x="1301" y="779"/>
                </a:lnTo>
                <a:lnTo>
                  <a:pt x="1299" y="780"/>
                </a:lnTo>
                <a:lnTo>
                  <a:pt x="1299" y="780"/>
                </a:lnTo>
                <a:lnTo>
                  <a:pt x="1297" y="776"/>
                </a:lnTo>
                <a:lnTo>
                  <a:pt x="1295" y="771"/>
                </a:lnTo>
                <a:lnTo>
                  <a:pt x="1293" y="765"/>
                </a:lnTo>
                <a:lnTo>
                  <a:pt x="1290" y="764"/>
                </a:lnTo>
                <a:lnTo>
                  <a:pt x="1289" y="764"/>
                </a:lnTo>
                <a:lnTo>
                  <a:pt x="1289" y="764"/>
                </a:lnTo>
                <a:lnTo>
                  <a:pt x="1287" y="765"/>
                </a:lnTo>
                <a:lnTo>
                  <a:pt x="1286" y="767"/>
                </a:lnTo>
                <a:lnTo>
                  <a:pt x="1286" y="771"/>
                </a:lnTo>
                <a:lnTo>
                  <a:pt x="1286" y="773"/>
                </a:lnTo>
                <a:lnTo>
                  <a:pt x="1285" y="775"/>
                </a:lnTo>
                <a:lnTo>
                  <a:pt x="1283" y="775"/>
                </a:lnTo>
                <a:lnTo>
                  <a:pt x="1283" y="775"/>
                </a:lnTo>
                <a:lnTo>
                  <a:pt x="1282" y="775"/>
                </a:lnTo>
                <a:lnTo>
                  <a:pt x="1279" y="776"/>
                </a:lnTo>
                <a:lnTo>
                  <a:pt x="1278" y="779"/>
                </a:lnTo>
                <a:lnTo>
                  <a:pt x="1275" y="781"/>
                </a:lnTo>
                <a:lnTo>
                  <a:pt x="1274" y="781"/>
                </a:lnTo>
                <a:lnTo>
                  <a:pt x="1273" y="780"/>
                </a:lnTo>
                <a:lnTo>
                  <a:pt x="1273" y="780"/>
                </a:lnTo>
                <a:lnTo>
                  <a:pt x="1261" y="759"/>
                </a:lnTo>
                <a:lnTo>
                  <a:pt x="1251" y="743"/>
                </a:lnTo>
                <a:lnTo>
                  <a:pt x="1251" y="743"/>
                </a:lnTo>
                <a:lnTo>
                  <a:pt x="1249" y="744"/>
                </a:lnTo>
                <a:lnTo>
                  <a:pt x="1245" y="744"/>
                </a:lnTo>
                <a:lnTo>
                  <a:pt x="1239" y="744"/>
                </a:lnTo>
                <a:lnTo>
                  <a:pt x="1235" y="741"/>
                </a:lnTo>
                <a:lnTo>
                  <a:pt x="1230" y="737"/>
                </a:lnTo>
                <a:lnTo>
                  <a:pt x="1225" y="731"/>
                </a:lnTo>
                <a:lnTo>
                  <a:pt x="1219" y="721"/>
                </a:lnTo>
                <a:lnTo>
                  <a:pt x="1219" y="721"/>
                </a:lnTo>
                <a:lnTo>
                  <a:pt x="1209" y="696"/>
                </a:lnTo>
                <a:lnTo>
                  <a:pt x="1195" y="671"/>
                </a:lnTo>
                <a:lnTo>
                  <a:pt x="1183" y="647"/>
                </a:lnTo>
                <a:lnTo>
                  <a:pt x="1171" y="630"/>
                </a:lnTo>
                <a:lnTo>
                  <a:pt x="1171" y="630"/>
                </a:lnTo>
                <a:lnTo>
                  <a:pt x="1154" y="612"/>
                </a:lnTo>
                <a:lnTo>
                  <a:pt x="1130" y="586"/>
                </a:lnTo>
                <a:lnTo>
                  <a:pt x="1107" y="562"/>
                </a:lnTo>
                <a:lnTo>
                  <a:pt x="1099" y="554"/>
                </a:lnTo>
                <a:lnTo>
                  <a:pt x="1097" y="550"/>
                </a:lnTo>
                <a:lnTo>
                  <a:pt x="1097" y="550"/>
                </a:lnTo>
                <a:lnTo>
                  <a:pt x="1096" y="549"/>
                </a:lnTo>
                <a:lnTo>
                  <a:pt x="1093" y="546"/>
                </a:lnTo>
                <a:lnTo>
                  <a:pt x="1086" y="544"/>
                </a:lnTo>
                <a:lnTo>
                  <a:pt x="1084" y="541"/>
                </a:lnTo>
                <a:lnTo>
                  <a:pt x="1084" y="540"/>
                </a:lnTo>
                <a:lnTo>
                  <a:pt x="1086" y="537"/>
                </a:lnTo>
                <a:lnTo>
                  <a:pt x="1092" y="534"/>
                </a:lnTo>
                <a:lnTo>
                  <a:pt x="1092" y="534"/>
                </a:lnTo>
                <a:lnTo>
                  <a:pt x="1106" y="530"/>
                </a:lnTo>
                <a:lnTo>
                  <a:pt x="1119" y="526"/>
                </a:lnTo>
                <a:lnTo>
                  <a:pt x="1134" y="521"/>
                </a:lnTo>
                <a:lnTo>
                  <a:pt x="1142" y="518"/>
                </a:lnTo>
                <a:lnTo>
                  <a:pt x="1150" y="513"/>
                </a:lnTo>
                <a:lnTo>
                  <a:pt x="1150" y="513"/>
                </a:lnTo>
                <a:lnTo>
                  <a:pt x="1174" y="498"/>
                </a:lnTo>
                <a:lnTo>
                  <a:pt x="1182" y="492"/>
                </a:lnTo>
                <a:lnTo>
                  <a:pt x="1193" y="481"/>
                </a:lnTo>
                <a:lnTo>
                  <a:pt x="1193" y="481"/>
                </a:lnTo>
                <a:lnTo>
                  <a:pt x="1205" y="469"/>
                </a:lnTo>
                <a:lnTo>
                  <a:pt x="1214" y="460"/>
                </a:lnTo>
                <a:lnTo>
                  <a:pt x="1222" y="453"/>
                </a:lnTo>
                <a:lnTo>
                  <a:pt x="1225" y="449"/>
                </a:lnTo>
                <a:lnTo>
                  <a:pt x="1225" y="449"/>
                </a:lnTo>
                <a:lnTo>
                  <a:pt x="1227" y="432"/>
                </a:lnTo>
                <a:lnTo>
                  <a:pt x="1230" y="421"/>
                </a:lnTo>
                <a:lnTo>
                  <a:pt x="1233" y="418"/>
                </a:lnTo>
                <a:lnTo>
                  <a:pt x="1235" y="417"/>
                </a:lnTo>
                <a:lnTo>
                  <a:pt x="1235" y="417"/>
                </a:lnTo>
                <a:lnTo>
                  <a:pt x="1241" y="416"/>
                </a:lnTo>
                <a:lnTo>
                  <a:pt x="1247" y="413"/>
                </a:lnTo>
                <a:lnTo>
                  <a:pt x="1257" y="406"/>
                </a:lnTo>
                <a:lnTo>
                  <a:pt x="1257" y="406"/>
                </a:lnTo>
                <a:lnTo>
                  <a:pt x="1265" y="401"/>
                </a:lnTo>
                <a:lnTo>
                  <a:pt x="1267" y="398"/>
                </a:lnTo>
                <a:lnTo>
                  <a:pt x="1267" y="397"/>
                </a:lnTo>
                <a:lnTo>
                  <a:pt x="1267" y="396"/>
                </a:lnTo>
                <a:lnTo>
                  <a:pt x="1267" y="396"/>
                </a:lnTo>
                <a:lnTo>
                  <a:pt x="1267" y="394"/>
                </a:lnTo>
                <a:lnTo>
                  <a:pt x="1269" y="393"/>
                </a:lnTo>
                <a:lnTo>
                  <a:pt x="1277" y="390"/>
                </a:lnTo>
                <a:lnTo>
                  <a:pt x="1294" y="385"/>
                </a:lnTo>
                <a:lnTo>
                  <a:pt x="1294" y="385"/>
                </a:lnTo>
                <a:lnTo>
                  <a:pt x="1301" y="382"/>
                </a:lnTo>
                <a:lnTo>
                  <a:pt x="1309" y="377"/>
                </a:lnTo>
                <a:lnTo>
                  <a:pt x="1310" y="374"/>
                </a:lnTo>
                <a:lnTo>
                  <a:pt x="1311" y="372"/>
                </a:lnTo>
                <a:lnTo>
                  <a:pt x="1309" y="370"/>
                </a:lnTo>
                <a:lnTo>
                  <a:pt x="1305" y="369"/>
                </a:lnTo>
                <a:lnTo>
                  <a:pt x="1305" y="369"/>
                </a:lnTo>
                <a:lnTo>
                  <a:pt x="1295" y="366"/>
                </a:lnTo>
                <a:lnTo>
                  <a:pt x="1290" y="364"/>
                </a:lnTo>
                <a:lnTo>
                  <a:pt x="1287" y="360"/>
                </a:lnTo>
                <a:lnTo>
                  <a:pt x="1283" y="358"/>
                </a:lnTo>
                <a:lnTo>
                  <a:pt x="1283" y="358"/>
                </a:lnTo>
                <a:lnTo>
                  <a:pt x="1282" y="357"/>
                </a:lnTo>
                <a:lnTo>
                  <a:pt x="1279" y="354"/>
                </a:lnTo>
                <a:lnTo>
                  <a:pt x="1277" y="348"/>
                </a:lnTo>
                <a:lnTo>
                  <a:pt x="1273" y="337"/>
                </a:lnTo>
                <a:lnTo>
                  <a:pt x="1273" y="337"/>
                </a:lnTo>
                <a:lnTo>
                  <a:pt x="1273" y="330"/>
                </a:lnTo>
                <a:lnTo>
                  <a:pt x="1270" y="316"/>
                </a:lnTo>
                <a:lnTo>
                  <a:pt x="1269" y="309"/>
                </a:lnTo>
                <a:lnTo>
                  <a:pt x="1267" y="304"/>
                </a:lnTo>
                <a:lnTo>
                  <a:pt x="1265" y="300"/>
                </a:lnTo>
                <a:lnTo>
                  <a:pt x="1263" y="300"/>
                </a:lnTo>
                <a:lnTo>
                  <a:pt x="1262" y="300"/>
                </a:lnTo>
                <a:lnTo>
                  <a:pt x="1262" y="300"/>
                </a:lnTo>
                <a:lnTo>
                  <a:pt x="1259" y="302"/>
                </a:lnTo>
                <a:lnTo>
                  <a:pt x="1258" y="304"/>
                </a:lnTo>
                <a:lnTo>
                  <a:pt x="1257" y="308"/>
                </a:lnTo>
                <a:lnTo>
                  <a:pt x="1255" y="308"/>
                </a:lnTo>
                <a:lnTo>
                  <a:pt x="1254" y="308"/>
                </a:lnTo>
                <a:lnTo>
                  <a:pt x="1246" y="305"/>
                </a:lnTo>
                <a:lnTo>
                  <a:pt x="1246" y="305"/>
                </a:lnTo>
                <a:lnTo>
                  <a:pt x="1230" y="297"/>
                </a:lnTo>
                <a:lnTo>
                  <a:pt x="1226" y="294"/>
                </a:lnTo>
                <a:lnTo>
                  <a:pt x="1225" y="289"/>
                </a:lnTo>
                <a:lnTo>
                  <a:pt x="1225" y="273"/>
                </a:lnTo>
                <a:lnTo>
                  <a:pt x="1225" y="273"/>
                </a:lnTo>
                <a:lnTo>
                  <a:pt x="1226" y="270"/>
                </a:lnTo>
                <a:lnTo>
                  <a:pt x="1229" y="266"/>
                </a:lnTo>
                <a:lnTo>
                  <a:pt x="1229" y="265"/>
                </a:lnTo>
                <a:lnTo>
                  <a:pt x="1229" y="264"/>
                </a:lnTo>
                <a:lnTo>
                  <a:pt x="1227" y="264"/>
                </a:lnTo>
                <a:lnTo>
                  <a:pt x="1225" y="262"/>
                </a:lnTo>
                <a:lnTo>
                  <a:pt x="1225" y="262"/>
                </a:lnTo>
                <a:lnTo>
                  <a:pt x="1222" y="262"/>
                </a:lnTo>
                <a:lnTo>
                  <a:pt x="1221" y="264"/>
                </a:lnTo>
                <a:lnTo>
                  <a:pt x="1218" y="266"/>
                </a:lnTo>
                <a:lnTo>
                  <a:pt x="1217" y="268"/>
                </a:lnTo>
                <a:lnTo>
                  <a:pt x="1214" y="266"/>
                </a:lnTo>
                <a:lnTo>
                  <a:pt x="1203" y="257"/>
                </a:lnTo>
                <a:lnTo>
                  <a:pt x="1203" y="257"/>
                </a:lnTo>
                <a:lnTo>
                  <a:pt x="1186" y="241"/>
                </a:lnTo>
                <a:lnTo>
                  <a:pt x="1177" y="236"/>
                </a:lnTo>
                <a:lnTo>
                  <a:pt x="1177" y="236"/>
                </a:lnTo>
                <a:lnTo>
                  <a:pt x="1167" y="232"/>
                </a:lnTo>
                <a:lnTo>
                  <a:pt x="1157" y="228"/>
                </a:lnTo>
                <a:lnTo>
                  <a:pt x="1145" y="225"/>
                </a:lnTo>
                <a:lnTo>
                  <a:pt x="1134" y="225"/>
                </a:lnTo>
                <a:lnTo>
                  <a:pt x="1134" y="225"/>
                </a:lnTo>
                <a:lnTo>
                  <a:pt x="1129" y="226"/>
                </a:lnTo>
                <a:lnTo>
                  <a:pt x="1127" y="229"/>
                </a:lnTo>
                <a:lnTo>
                  <a:pt x="1127" y="230"/>
                </a:lnTo>
                <a:lnTo>
                  <a:pt x="1125" y="232"/>
                </a:lnTo>
                <a:lnTo>
                  <a:pt x="1119" y="234"/>
                </a:lnTo>
                <a:lnTo>
                  <a:pt x="1113" y="236"/>
                </a:lnTo>
                <a:lnTo>
                  <a:pt x="1113" y="236"/>
                </a:lnTo>
                <a:lnTo>
                  <a:pt x="1090" y="241"/>
                </a:lnTo>
                <a:lnTo>
                  <a:pt x="1076" y="246"/>
                </a:lnTo>
                <a:lnTo>
                  <a:pt x="1076" y="246"/>
                </a:lnTo>
                <a:lnTo>
                  <a:pt x="1057" y="252"/>
                </a:lnTo>
                <a:lnTo>
                  <a:pt x="1038" y="257"/>
                </a:lnTo>
                <a:lnTo>
                  <a:pt x="1038" y="257"/>
                </a:lnTo>
                <a:lnTo>
                  <a:pt x="1029" y="260"/>
                </a:lnTo>
                <a:lnTo>
                  <a:pt x="1020" y="260"/>
                </a:lnTo>
                <a:lnTo>
                  <a:pt x="1013" y="261"/>
                </a:lnTo>
                <a:lnTo>
                  <a:pt x="1012" y="261"/>
                </a:lnTo>
                <a:lnTo>
                  <a:pt x="1012" y="262"/>
                </a:lnTo>
                <a:lnTo>
                  <a:pt x="1012" y="262"/>
                </a:lnTo>
                <a:lnTo>
                  <a:pt x="1016" y="270"/>
                </a:lnTo>
                <a:lnTo>
                  <a:pt x="1017" y="274"/>
                </a:lnTo>
                <a:lnTo>
                  <a:pt x="1017" y="278"/>
                </a:lnTo>
                <a:lnTo>
                  <a:pt x="1017" y="278"/>
                </a:lnTo>
                <a:lnTo>
                  <a:pt x="1009" y="294"/>
                </a:lnTo>
                <a:lnTo>
                  <a:pt x="1004" y="305"/>
                </a:lnTo>
                <a:lnTo>
                  <a:pt x="1001" y="310"/>
                </a:lnTo>
                <a:lnTo>
                  <a:pt x="1001" y="310"/>
                </a:lnTo>
                <a:lnTo>
                  <a:pt x="998" y="313"/>
                </a:lnTo>
                <a:lnTo>
                  <a:pt x="992" y="318"/>
                </a:lnTo>
                <a:lnTo>
                  <a:pt x="984" y="328"/>
                </a:lnTo>
                <a:lnTo>
                  <a:pt x="978" y="334"/>
                </a:lnTo>
                <a:lnTo>
                  <a:pt x="974" y="342"/>
                </a:lnTo>
                <a:lnTo>
                  <a:pt x="974" y="342"/>
                </a:lnTo>
                <a:lnTo>
                  <a:pt x="962" y="372"/>
                </a:lnTo>
                <a:lnTo>
                  <a:pt x="953" y="396"/>
                </a:lnTo>
                <a:lnTo>
                  <a:pt x="953" y="396"/>
                </a:lnTo>
                <a:lnTo>
                  <a:pt x="942" y="421"/>
                </a:lnTo>
                <a:lnTo>
                  <a:pt x="937" y="433"/>
                </a:lnTo>
                <a:lnTo>
                  <a:pt x="937" y="433"/>
                </a:lnTo>
                <a:lnTo>
                  <a:pt x="933" y="432"/>
                </a:lnTo>
                <a:lnTo>
                  <a:pt x="922" y="428"/>
                </a:lnTo>
                <a:lnTo>
                  <a:pt x="906" y="418"/>
                </a:lnTo>
                <a:lnTo>
                  <a:pt x="898" y="413"/>
                </a:lnTo>
                <a:lnTo>
                  <a:pt x="889" y="406"/>
                </a:lnTo>
                <a:lnTo>
                  <a:pt x="889" y="406"/>
                </a:lnTo>
                <a:lnTo>
                  <a:pt x="835" y="360"/>
                </a:lnTo>
                <a:lnTo>
                  <a:pt x="805" y="337"/>
                </a:lnTo>
                <a:lnTo>
                  <a:pt x="795" y="329"/>
                </a:lnTo>
                <a:lnTo>
                  <a:pt x="788" y="326"/>
                </a:lnTo>
                <a:lnTo>
                  <a:pt x="788" y="326"/>
                </a:lnTo>
                <a:lnTo>
                  <a:pt x="779" y="324"/>
                </a:lnTo>
                <a:lnTo>
                  <a:pt x="763" y="316"/>
                </a:lnTo>
                <a:lnTo>
                  <a:pt x="717" y="294"/>
                </a:lnTo>
                <a:lnTo>
                  <a:pt x="672" y="272"/>
                </a:lnTo>
                <a:lnTo>
                  <a:pt x="657" y="262"/>
                </a:lnTo>
                <a:lnTo>
                  <a:pt x="649" y="257"/>
                </a:lnTo>
                <a:lnTo>
                  <a:pt x="649" y="257"/>
                </a:lnTo>
                <a:lnTo>
                  <a:pt x="649" y="256"/>
                </a:lnTo>
                <a:lnTo>
                  <a:pt x="649" y="253"/>
                </a:lnTo>
                <a:lnTo>
                  <a:pt x="653" y="248"/>
                </a:lnTo>
                <a:lnTo>
                  <a:pt x="661" y="241"/>
                </a:lnTo>
                <a:lnTo>
                  <a:pt x="672" y="234"/>
                </a:lnTo>
                <a:lnTo>
                  <a:pt x="696" y="220"/>
                </a:lnTo>
                <a:lnTo>
                  <a:pt x="719" y="209"/>
                </a:lnTo>
                <a:lnTo>
                  <a:pt x="719" y="209"/>
                </a:lnTo>
                <a:lnTo>
                  <a:pt x="736" y="200"/>
                </a:lnTo>
                <a:lnTo>
                  <a:pt x="751" y="192"/>
                </a:lnTo>
                <a:lnTo>
                  <a:pt x="761" y="182"/>
                </a:lnTo>
                <a:lnTo>
                  <a:pt x="761" y="129"/>
                </a:lnTo>
                <a:lnTo>
                  <a:pt x="772" y="124"/>
                </a:lnTo>
                <a:lnTo>
                  <a:pt x="772" y="124"/>
                </a:lnTo>
                <a:lnTo>
                  <a:pt x="772" y="124"/>
                </a:lnTo>
                <a:lnTo>
                  <a:pt x="771" y="124"/>
                </a:lnTo>
                <a:lnTo>
                  <a:pt x="769" y="124"/>
                </a:lnTo>
                <a:lnTo>
                  <a:pt x="768" y="125"/>
                </a:lnTo>
                <a:lnTo>
                  <a:pt x="769" y="126"/>
                </a:lnTo>
                <a:lnTo>
                  <a:pt x="772" y="128"/>
                </a:lnTo>
                <a:lnTo>
                  <a:pt x="777" y="130"/>
                </a:lnTo>
                <a:lnTo>
                  <a:pt x="788" y="134"/>
                </a:lnTo>
                <a:lnTo>
                  <a:pt x="788" y="134"/>
                </a:lnTo>
                <a:lnTo>
                  <a:pt x="809" y="141"/>
                </a:lnTo>
                <a:lnTo>
                  <a:pt x="825" y="145"/>
                </a:lnTo>
                <a:lnTo>
                  <a:pt x="839" y="146"/>
                </a:lnTo>
                <a:lnTo>
                  <a:pt x="852" y="145"/>
                </a:lnTo>
                <a:lnTo>
                  <a:pt x="852" y="145"/>
                </a:lnTo>
                <a:lnTo>
                  <a:pt x="877" y="141"/>
                </a:lnTo>
                <a:lnTo>
                  <a:pt x="894" y="140"/>
                </a:lnTo>
                <a:lnTo>
                  <a:pt x="894" y="140"/>
                </a:lnTo>
                <a:lnTo>
                  <a:pt x="900" y="140"/>
                </a:lnTo>
                <a:lnTo>
                  <a:pt x="904" y="141"/>
                </a:lnTo>
                <a:lnTo>
                  <a:pt x="904" y="141"/>
                </a:lnTo>
                <a:lnTo>
                  <a:pt x="905" y="140"/>
                </a:lnTo>
                <a:lnTo>
                  <a:pt x="905" y="134"/>
                </a:lnTo>
                <a:lnTo>
                  <a:pt x="905" y="134"/>
                </a:lnTo>
                <a:lnTo>
                  <a:pt x="904" y="121"/>
                </a:lnTo>
                <a:lnTo>
                  <a:pt x="902" y="116"/>
                </a:lnTo>
                <a:lnTo>
                  <a:pt x="900" y="113"/>
                </a:lnTo>
                <a:lnTo>
                  <a:pt x="900" y="113"/>
                </a:lnTo>
                <a:lnTo>
                  <a:pt x="876" y="104"/>
                </a:lnTo>
                <a:lnTo>
                  <a:pt x="864" y="97"/>
                </a:lnTo>
                <a:lnTo>
                  <a:pt x="861" y="94"/>
                </a:lnTo>
                <a:lnTo>
                  <a:pt x="861" y="93"/>
                </a:lnTo>
                <a:lnTo>
                  <a:pt x="862" y="92"/>
                </a:lnTo>
                <a:lnTo>
                  <a:pt x="862" y="9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F04B202-D10B-71CE-4D43-976103DB53FB}"/>
              </a:ext>
            </a:extLst>
          </p:cNvPr>
          <p:cNvSpPr txBox="1"/>
          <p:nvPr/>
        </p:nvSpPr>
        <p:spPr>
          <a:xfrm>
            <a:off x="276046" y="2583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倒れている男性のシルエット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4266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287576B-B51B-25A2-929C-97C2814D0591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利用サンプル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07897B8-B9C4-5A72-513B-4791547BD6AA}"/>
              </a:ext>
            </a:extLst>
          </p:cNvPr>
          <p:cNvSpPr txBox="1"/>
          <p:nvPr/>
        </p:nvSpPr>
        <p:spPr>
          <a:xfrm>
            <a:off x="2807142" y="75228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セリフを入れて利用</a:t>
            </a:r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975398A7-F81F-5C75-1F62-58818C537EB0}"/>
              </a:ext>
            </a:extLst>
          </p:cNvPr>
          <p:cNvSpPr>
            <a:spLocks/>
          </p:cNvSpPr>
          <p:nvPr/>
        </p:nvSpPr>
        <p:spPr bwMode="auto">
          <a:xfrm>
            <a:off x="2978490" y="1203365"/>
            <a:ext cx="1659572" cy="2670262"/>
          </a:xfrm>
          <a:custGeom>
            <a:avLst/>
            <a:gdLst>
              <a:gd name="T0" fmla="*/ 656 w 1399"/>
              <a:gd name="T1" fmla="*/ 123 h 2251"/>
              <a:gd name="T2" fmla="*/ 605 w 1399"/>
              <a:gd name="T3" fmla="*/ 115 h 2251"/>
              <a:gd name="T4" fmla="*/ 596 w 1399"/>
              <a:gd name="T5" fmla="*/ 21 h 2251"/>
              <a:gd name="T6" fmla="*/ 564 w 1399"/>
              <a:gd name="T7" fmla="*/ 80 h 2251"/>
              <a:gd name="T8" fmla="*/ 553 w 1399"/>
              <a:gd name="T9" fmla="*/ 5 h 2251"/>
              <a:gd name="T10" fmla="*/ 539 w 1399"/>
              <a:gd name="T11" fmla="*/ 40 h 2251"/>
              <a:gd name="T12" fmla="*/ 517 w 1399"/>
              <a:gd name="T13" fmla="*/ 85 h 2251"/>
              <a:gd name="T14" fmla="*/ 492 w 1399"/>
              <a:gd name="T15" fmla="*/ 45 h 2251"/>
              <a:gd name="T16" fmla="*/ 480 w 1399"/>
              <a:gd name="T17" fmla="*/ 229 h 2251"/>
              <a:gd name="T18" fmla="*/ 396 w 1399"/>
              <a:gd name="T19" fmla="*/ 289 h 2251"/>
              <a:gd name="T20" fmla="*/ 394 w 1399"/>
              <a:gd name="T21" fmla="*/ 515 h 2251"/>
              <a:gd name="T22" fmla="*/ 560 w 1399"/>
              <a:gd name="T23" fmla="*/ 580 h 2251"/>
              <a:gd name="T24" fmla="*/ 591 w 1399"/>
              <a:gd name="T25" fmla="*/ 694 h 2251"/>
              <a:gd name="T26" fmla="*/ 523 w 1399"/>
              <a:gd name="T27" fmla="*/ 919 h 2251"/>
              <a:gd name="T28" fmla="*/ 436 w 1399"/>
              <a:gd name="T29" fmla="*/ 934 h 2251"/>
              <a:gd name="T30" fmla="*/ 159 w 1399"/>
              <a:gd name="T31" fmla="*/ 1088 h 2251"/>
              <a:gd name="T32" fmla="*/ 5 w 1399"/>
              <a:gd name="T33" fmla="*/ 1172 h 2251"/>
              <a:gd name="T34" fmla="*/ 83 w 1399"/>
              <a:gd name="T35" fmla="*/ 1479 h 2251"/>
              <a:gd name="T36" fmla="*/ 186 w 1399"/>
              <a:gd name="T37" fmla="*/ 1675 h 2251"/>
              <a:gd name="T38" fmla="*/ 157 w 1399"/>
              <a:gd name="T39" fmla="*/ 1794 h 2251"/>
              <a:gd name="T40" fmla="*/ 161 w 1399"/>
              <a:gd name="T41" fmla="*/ 1849 h 2251"/>
              <a:gd name="T42" fmla="*/ 358 w 1399"/>
              <a:gd name="T43" fmla="*/ 1718 h 2251"/>
              <a:gd name="T44" fmla="*/ 372 w 1399"/>
              <a:gd name="T45" fmla="*/ 1643 h 2251"/>
              <a:gd name="T46" fmla="*/ 266 w 1399"/>
              <a:gd name="T47" fmla="*/ 1339 h 2251"/>
              <a:gd name="T48" fmla="*/ 362 w 1399"/>
              <a:gd name="T49" fmla="*/ 1255 h 2251"/>
              <a:gd name="T50" fmla="*/ 516 w 1399"/>
              <a:gd name="T51" fmla="*/ 1697 h 2251"/>
              <a:gd name="T52" fmla="*/ 579 w 1399"/>
              <a:gd name="T53" fmla="*/ 2067 h 2251"/>
              <a:gd name="T54" fmla="*/ 648 w 1399"/>
              <a:gd name="T55" fmla="*/ 2237 h 2251"/>
              <a:gd name="T56" fmla="*/ 735 w 1399"/>
              <a:gd name="T57" fmla="*/ 2203 h 2251"/>
              <a:gd name="T58" fmla="*/ 719 w 1399"/>
              <a:gd name="T59" fmla="*/ 2038 h 2251"/>
              <a:gd name="T60" fmla="*/ 733 w 1399"/>
              <a:gd name="T61" fmla="*/ 1490 h 2251"/>
              <a:gd name="T62" fmla="*/ 798 w 1399"/>
              <a:gd name="T63" fmla="*/ 1067 h 2251"/>
              <a:gd name="T64" fmla="*/ 933 w 1399"/>
              <a:gd name="T65" fmla="*/ 951 h 2251"/>
              <a:gd name="T66" fmla="*/ 1012 w 1399"/>
              <a:gd name="T67" fmla="*/ 835 h 2251"/>
              <a:gd name="T68" fmla="*/ 1107 w 1399"/>
              <a:gd name="T69" fmla="*/ 992 h 2251"/>
              <a:gd name="T70" fmla="*/ 1217 w 1399"/>
              <a:gd name="T71" fmla="*/ 1254 h 2251"/>
              <a:gd name="T72" fmla="*/ 1238 w 1399"/>
              <a:gd name="T73" fmla="*/ 1364 h 2251"/>
              <a:gd name="T74" fmla="*/ 1282 w 1399"/>
              <a:gd name="T75" fmla="*/ 1362 h 2251"/>
              <a:gd name="T76" fmla="*/ 1304 w 1399"/>
              <a:gd name="T77" fmla="*/ 1323 h 2251"/>
              <a:gd name="T78" fmla="*/ 1352 w 1399"/>
              <a:gd name="T79" fmla="*/ 1350 h 2251"/>
              <a:gd name="T80" fmla="*/ 1358 w 1399"/>
              <a:gd name="T81" fmla="*/ 1315 h 2251"/>
              <a:gd name="T82" fmla="*/ 1395 w 1399"/>
              <a:gd name="T83" fmla="*/ 1318 h 2251"/>
              <a:gd name="T84" fmla="*/ 1238 w 1399"/>
              <a:gd name="T85" fmla="*/ 942 h 2251"/>
              <a:gd name="T86" fmla="*/ 1161 w 1399"/>
              <a:gd name="T87" fmla="*/ 784 h 2251"/>
              <a:gd name="T88" fmla="*/ 1085 w 1399"/>
              <a:gd name="T89" fmla="*/ 606 h 2251"/>
              <a:gd name="T90" fmla="*/ 1099 w 1399"/>
              <a:gd name="T91" fmla="*/ 567 h 2251"/>
              <a:gd name="T92" fmla="*/ 1139 w 1399"/>
              <a:gd name="T93" fmla="*/ 539 h 2251"/>
              <a:gd name="T94" fmla="*/ 1195 w 1399"/>
              <a:gd name="T95" fmla="*/ 497 h 2251"/>
              <a:gd name="T96" fmla="*/ 1193 w 1399"/>
              <a:gd name="T97" fmla="*/ 384 h 2251"/>
              <a:gd name="T98" fmla="*/ 1190 w 1399"/>
              <a:gd name="T99" fmla="*/ 319 h 2251"/>
              <a:gd name="T100" fmla="*/ 1091 w 1399"/>
              <a:gd name="T101" fmla="*/ 293 h 2251"/>
              <a:gd name="T102" fmla="*/ 1025 w 1399"/>
              <a:gd name="T103" fmla="*/ 301 h 2251"/>
              <a:gd name="T104" fmla="*/ 910 w 1399"/>
              <a:gd name="T105" fmla="*/ 373 h 2251"/>
              <a:gd name="T106" fmla="*/ 917 w 1399"/>
              <a:gd name="T107" fmla="*/ 457 h 2251"/>
              <a:gd name="T108" fmla="*/ 818 w 1399"/>
              <a:gd name="T109" fmla="*/ 461 h 2251"/>
              <a:gd name="T110" fmla="*/ 672 w 1399"/>
              <a:gd name="T111" fmla="*/ 421 h 2251"/>
              <a:gd name="T112" fmla="*/ 533 w 1399"/>
              <a:gd name="T113" fmla="*/ 403 h 2251"/>
              <a:gd name="T114" fmla="*/ 543 w 1399"/>
              <a:gd name="T115" fmla="*/ 288 h 2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99" h="2251">
                <a:moveTo>
                  <a:pt x="543" y="267"/>
                </a:moveTo>
                <a:lnTo>
                  <a:pt x="543" y="267"/>
                </a:lnTo>
                <a:lnTo>
                  <a:pt x="553" y="227"/>
                </a:lnTo>
                <a:lnTo>
                  <a:pt x="560" y="203"/>
                </a:lnTo>
                <a:lnTo>
                  <a:pt x="564" y="192"/>
                </a:lnTo>
                <a:lnTo>
                  <a:pt x="564" y="192"/>
                </a:lnTo>
                <a:lnTo>
                  <a:pt x="587" y="176"/>
                </a:lnTo>
                <a:lnTo>
                  <a:pt x="605" y="163"/>
                </a:lnTo>
                <a:lnTo>
                  <a:pt x="623" y="149"/>
                </a:lnTo>
                <a:lnTo>
                  <a:pt x="623" y="149"/>
                </a:lnTo>
                <a:lnTo>
                  <a:pt x="648" y="129"/>
                </a:lnTo>
                <a:lnTo>
                  <a:pt x="656" y="123"/>
                </a:lnTo>
                <a:lnTo>
                  <a:pt x="660" y="117"/>
                </a:lnTo>
                <a:lnTo>
                  <a:pt x="660" y="117"/>
                </a:lnTo>
                <a:lnTo>
                  <a:pt x="661" y="113"/>
                </a:lnTo>
                <a:lnTo>
                  <a:pt x="660" y="111"/>
                </a:lnTo>
                <a:lnTo>
                  <a:pt x="659" y="109"/>
                </a:lnTo>
                <a:lnTo>
                  <a:pt x="656" y="107"/>
                </a:lnTo>
                <a:lnTo>
                  <a:pt x="652" y="107"/>
                </a:lnTo>
                <a:lnTo>
                  <a:pt x="647" y="105"/>
                </a:lnTo>
                <a:lnTo>
                  <a:pt x="639" y="107"/>
                </a:lnTo>
                <a:lnTo>
                  <a:pt x="639" y="107"/>
                </a:lnTo>
                <a:lnTo>
                  <a:pt x="621" y="111"/>
                </a:lnTo>
                <a:lnTo>
                  <a:pt x="605" y="115"/>
                </a:lnTo>
                <a:lnTo>
                  <a:pt x="595" y="117"/>
                </a:lnTo>
                <a:lnTo>
                  <a:pt x="592" y="117"/>
                </a:lnTo>
                <a:lnTo>
                  <a:pt x="591" y="117"/>
                </a:lnTo>
                <a:lnTo>
                  <a:pt x="591" y="117"/>
                </a:lnTo>
                <a:lnTo>
                  <a:pt x="595" y="103"/>
                </a:lnTo>
                <a:lnTo>
                  <a:pt x="603" y="72"/>
                </a:lnTo>
                <a:lnTo>
                  <a:pt x="608" y="41"/>
                </a:lnTo>
                <a:lnTo>
                  <a:pt x="608" y="32"/>
                </a:lnTo>
                <a:lnTo>
                  <a:pt x="608" y="28"/>
                </a:lnTo>
                <a:lnTo>
                  <a:pt x="607" y="27"/>
                </a:lnTo>
                <a:lnTo>
                  <a:pt x="607" y="27"/>
                </a:lnTo>
                <a:lnTo>
                  <a:pt x="596" y="21"/>
                </a:lnTo>
                <a:lnTo>
                  <a:pt x="595" y="21"/>
                </a:lnTo>
                <a:lnTo>
                  <a:pt x="593" y="21"/>
                </a:lnTo>
                <a:lnTo>
                  <a:pt x="592" y="23"/>
                </a:lnTo>
                <a:lnTo>
                  <a:pt x="591" y="27"/>
                </a:lnTo>
                <a:lnTo>
                  <a:pt x="591" y="27"/>
                </a:lnTo>
                <a:lnTo>
                  <a:pt x="587" y="41"/>
                </a:lnTo>
                <a:lnTo>
                  <a:pt x="577" y="60"/>
                </a:lnTo>
                <a:lnTo>
                  <a:pt x="569" y="76"/>
                </a:lnTo>
                <a:lnTo>
                  <a:pt x="565" y="80"/>
                </a:lnTo>
                <a:lnTo>
                  <a:pt x="565" y="81"/>
                </a:lnTo>
                <a:lnTo>
                  <a:pt x="564" y="80"/>
                </a:lnTo>
                <a:lnTo>
                  <a:pt x="564" y="80"/>
                </a:lnTo>
                <a:lnTo>
                  <a:pt x="563" y="75"/>
                </a:lnTo>
                <a:lnTo>
                  <a:pt x="563" y="64"/>
                </a:lnTo>
                <a:lnTo>
                  <a:pt x="563" y="37"/>
                </a:lnTo>
                <a:lnTo>
                  <a:pt x="561" y="12"/>
                </a:lnTo>
                <a:lnTo>
                  <a:pt x="561" y="3"/>
                </a:lnTo>
                <a:lnTo>
                  <a:pt x="560" y="1"/>
                </a:lnTo>
                <a:lnTo>
                  <a:pt x="559" y="0"/>
                </a:lnTo>
                <a:lnTo>
                  <a:pt x="559" y="0"/>
                </a:lnTo>
                <a:lnTo>
                  <a:pt x="556" y="0"/>
                </a:lnTo>
                <a:lnTo>
                  <a:pt x="555" y="1"/>
                </a:lnTo>
                <a:lnTo>
                  <a:pt x="555" y="3"/>
                </a:lnTo>
                <a:lnTo>
                  <a:pt x="553" y="5"/>
                </a:lnTo>
                <a:lnTo>
                  <a:pt x="553" y="5"/>
                </a:lnTo>
                <a:lnTo>
                  <a:pt x="552" y="9"/>
                </a:lnTo>
                <a:lnTo>
                  <a:pt x="551" y="19"/>
                </a:lnTo>
                <a:lnTo>
                  <a:pt x="549" y="44"/>
                </a:lnTo>
                <a:lnTo>
                  <a:pt x="547" y="67"/>
                </a:lnTo>
                <a:lnTo>
                  <a:pt x="545" y="73"/>
                </a:lnTo>
                <a:lnTo>
                  <a:pt x="544" y="75"/>
                </a:lnTo>
                <a:lnTo>
                  <a:pt x="543" y="75"/>
                </a:lnTo>
                <a:lnTo>
                  <a:pt x="543" y="75"/>
                </a:lnTo>
                <a:lnTo>
                  <a:pt x="541" y="71"/>
                </a:lnTo>
                <a:lnTo>
                  <a:pt x="540" y="63"/>
                </a:lnTo>
                <a:lnTo>
                  <a:pt x="539" y="40"/>
                </a:lnTo>
                <a:lnTo>
                  <a:pt x="536" y="20"/>
                </a:lnTo>
                <a:lnTo>
                  <a:pt x="535" y="13"/>
                </a:lnTo>
                <a:lnTo>
                  <a:pt x="533" y="11"/>
                </a:lnTo>
                <a:lnTo>
                  <a:pt x="532" y="11"/>
                </a:lnTo>
                <a:lnTo>
                  <a:pt x="532" y="11"/>
                </a:lnTo>
                <a:lnTo>
                  <a:pt x="531" y="12"/>
                </a:lnTo>
                <a:lnTo>
                  <a:pt x="529" y="15"/>
                </a:lnTo>
                <a:lnTo>
                  <a:pt x="527" y="23"/>
                </a:lnTo>
                <a:lnTo>
                  <a:pt x="523" y="49"/>
                </a:lnTo>
                <a:lnTo>
                  <a:pt x="520" y="76"/>
                </a:lnTo>
                <a:lnTo>
                  <a:pt x="519" y="84"/>
                </a:lnTo>
                <a:lnTo>
                  <a:pt x="517" y="85"/>
                </a:lnTo>
                <a:lnTo>
                  <a:pt x="516" y="85"/>
                </a:lnTo>
                <a:lnTo>
                  <a:pt x="516" y="85"/>
                </a:lnTo>
                <a:lnTo>
                  <a:pt x="514" y="81"/>
                </a:lnTo>
                <a:lnTo>
                  <a:pt x="511" y="75"/>
                </a:lnTo>
                <a:lnTo>
                  <a:pt x="506" y="57"/>
                </a:lnTo>
                <a:lnTo>
                  <a:pt x="500" y="43"/>
                </a:lnTo>
                <a:lnTo>
                  <a:pt x="498" y="37"/>
                </a:lnTo>
                <a:lnTo>
                  <a:pt x="496" y="37"/>
                </a:lnTo>
                <a:lnTo>
                  <a:pt x="495" y="37"/>
                </a:lnTo>
                <a:lnTo>
                  <a:pt x="495" y="37"/>
                </a:lnTo>
                <a:lnTo>
                  <a:pt x="494" y="40"/>
                </a:lnTo>
                <a:lnTo>
                  <a:pt x="492" y="45"/>
                </a:lnTo>
                <a:lnTo>
                  <a:pt x="490" y="61"/>
                </a:lnTo>
                <a:lnTo>
                  <a:pt x="486" y="111"/>
                </a:lnTo>
                <a:lnTo>
                  <a:pt x="483" y="161"/>
                </a:lnTo>
                <a:lnTo>
                  <a:pt x="483" y="179"/>
                </a:lnTo>
                <a:lnTo>
                  <a:pt x="484" y="187"/>
                </a:lnTo>
                <a:lnTo>
                  <a:pt x="484" y="187"/>
                </a:lnTo>
                <a:lnTo>
                  <a:pt x="487" y="191"/>
                </a:lnTo>
                <a:lnTo>
                  <a:pt x="487" y="195"/>
                </a:lnTo>
                <a:lnTo>
                  <a:pt x="486" y="199"/>
                </a:lnTo>
                <a:lnTo>
                  <a:pt x="484" y="208"/>
                </a:lnTo>
                <a:lnTo>
                  <a:pt x="484" y="208"/>
                </a:lnTo>
                <a:lnTo>
                  <a:pt x="480" y="229"/>
                </a:lnTo>
                <a:lnTo>
                  <a:pt x="479" y="240"/>
                </a:lnTo>
                <a:lnTo>
                  <a:pt x="479" y="240"/>
                </a:lnTo>
                <a:lnTo>
                  <a:pt x="431" y="248"/>
                </a:lnTo>
                <a:lnTo>
                  <a:pt x="398" y="255"/>
                </a:lnTo>
                <a:lnTo>
                  <a:pt x="387" y="259"/>
                </a:lnTo>
                <a:lnTo>
                  <a:pt x="384" y="260"/>
                </a:lnTo>
                <a:lnTo>
                  <a:pt x="383" y="261"/>
                </a:lnTo>
                <a:lnTo>
                  <a:pt x="383" y="261"/>
                </a:lnTo>
                <a:lnTo>
                  <a:pt x="384" y="264"/>
                </a:lnTo>
                <a:lnTo>
                  <a:pt x="386" y="268"/>
                </a:lnTo>
                <a:lnTo>
                  <a:pt x="391" y="277"/>
                </a:lnTo>
                <a:lnTo>
                  <a:pt x="396" y="289"/>
                </a:lnTo>
                <a:lnTo>
                  <a:pt x="398" y="296"/>
                </a:lnTo>
                <a:lnTo>
                  <a:pt x="399" y="304"/>
                </a:lnTo>
                <a:lnTo>
                  <a:pt x="399" y="304"/>
                </a:lnTo>
                <a:lnTo>
                  <a:pt x="395" y="341"/>
                </a:lnTo>
                <a:lnTo>
                  <a:pt x="390" y="404"/>
                </a:lnTo>
                <a:lnTo>
                  <a:pt x="387" y="437"/>
                </a:lnTo>
                <a:lnTo>
                  <a:pt x="384" y="468"/>
                </a:lnTo>
                <a:lnTo>
                  <a:pt x="386" y="492"/>
                </a:lnTo>
                <a:lnTo>
                  <a:pt x="387" y="500"/>
                </a:lnTo>
                <a:lnTo>
                  <a:pt x="388" y="507"/>
                </a:lnTo>
                <a:lnTo>
                  <a:pt x="388" y="507"/>
                </a:lnTo>
                <a:lnTo>
                  <a:pt x="394" y="515"/>
                </a:lnTo>
                <a:lnTo>
                  <a:pt x="399" y="521"/>
                </a:lnTo>
                <a:lnTo>
                  <a:pt x="404" y="527"/>
                </a:lnTo>
                <a:lnTo>
                  <a:pt x="411" y="531"/>
                </a:lnTo>
                <a:lnTo>
                  <a:pt x="418" y="533"/>
                </a:lnTo>
                <a:lnTo>
                  <a:pt x="424" y="536"/>
                </a:lnTo>
                <a:lnTo>
                  <a:pt x="436" y="539"/>
                </a:lnTo>
                <a:lnTo>
                  <a:pt x="436" y="539"/>
                </a:lnTo>
                <a:lnTo>
                  <a:pt x="462" y="546"/>
                </a:lnTo>
                <a:lnTo>
                  <a:pt x="503" y="558"/>
                </a:lnTo>
                <a:lnTo>
                  <a:pt x="524" y="564"/>
                </a:lnTo>
                <a:lnTo>
                  <a:pt x="544" y="572"/>
                </a:lnTo>
                <a:lnTo>
                  <a:pt x="560" y="580"/>
                </a:lnTo>
                <a:lnTo>
                  <a:pt x="565" y="583"/>
                </a:lnTo>
                <a:lnTo>
                  <a:pt x="569" y="587"/>
                </a:lnTo>
                <a:lnTo>
                  <a:pt x="569" y="587"/>
                </a:lnTo>
                <a:lnTo>
                  <a:pt x="575" y="594"/>
                </a:lnTo>
                <a:lnTo>
                  <a:pt x="579" y="602"/>
                </a:lnTo>
                <a:lnTo>
                  <a:pt x="585" y="619"/>
                </a:lnTo>
                <a:lnTo>
                  <a:pt x="588" y="635"/>
                </a:lnTo>
                <a:lnTo>
                  <a:pt x="591" y="646"/>
                </a:lnTo>
                <a:lnTo>
                  <a:pt x="591" y="646"/>
                </a:lnTo>
                <a:lnTo>
                  <a:pt x="592" y="656"/>
                </a:lnTo>
                <a:lnTo>
                  <a:pt x="592" y="671"/>
                </a:lnTo>
                <a:lnTo>
                  <a:pt x="591" y="694"/>
                </a:lnTo>
                <a:lnTo>
                  <a:pt x="591" y="694"/>
                </a:lnTo>
                <a:lnTo>
                  <a:pt x="585" y="728"/>
                </a:lnTo>
                <a:lnTo>
                  <a:pt x="575" y="798"/>
                </a:lnTo>
                <a:lnTo>
                  <a:pt x="568" y="834"/>
                </a:lnTo>
                <a:lnTo>
                  <a:pt x="560" y="868"/>
                </a:lnTo>
                <a:lnTo>
                  <a:pt x="555" y="882"/>
                </a:lnTo>
                <a:lnTo>
                  <a:pt x="551" y="894"/>
                </a:lnTo>
                <a:lnTo>
                  <a:pt x="547" y="902"/>
                </a:lnTo>
                <a:lnTo>
                  <a:pt x="543" y="907"/>
                </a:lnTo>
                <a:lnTo>
                  <a:pt x="543" y="907"/>
                </a:lnTo>
                <a:lnTo>
                  <a:pt x="533" y="914"/>
                </a:lnTo>
                <a:lnTo>
                  <a:pt x="523" y="919"/>
                </a:lnTo>
                <a:lnTo>
                  <a:pt x="502" y="931"/>
                </a:lnTo>
                <a:lnTo>
                  <a:pt x="483" y="938"/>
                </a:lnTo>
                <a:lnTo>
                  <a:pt x="476" y="939"/>
                </a:lnTo>
                <a:lnTo>
                  <a:pt x="474" y="939"/>
                </a:lnTo>
                <a:lnTo>
                  <a:pt x="474" y="939"/>
                </a:lnTo>
                <a:lnTo>
                  <a:pt x="471" y="935"/>
                </a:lnTo>
                <a:lnTo>
                  <a:pt x="470" y="932"/>
                </a:lnTo>
                <a:lnTo>
                  <a:pt x="466" y="930"/>
                </a:lnTo>
                <a:lnTo>
                  <a:pt x="462" y="928"/>
                </a:lnTo>
                <a:lnTo>
                  <a:pt x="455" y="928"/>
                </a:lnTo>
                <a:lnTo>
                  <a:pt x="447" y="930"/>
                </a:lnTo>
                <a:lnTo>
                  <a:pt x="436" y="934"/>
                </a:lnTo>
                <a:lnTo>
                  <a:pt x="436" y="934"/>
                </a:lnTo>
                <a:lnTo>
                  <a:pt x="422" y="943"/>
                </a:lnTo>
                <a:lnTo>
                  <a:pt x="400" y="958"/>
                </a:lnTo>
                <a:lnTo>
                  <a:pt x="374" y="976"/>
                </a:lnTo>
                <a:lnTo>
                  <a:pt x="342" y="999"/>
                </a:lnTo>
                <a:lnTo>
                  <a:pt x="304" y="1023"/>
                </a:lnTo>
                <a:lnTo>
                  <a:pt x="283" y="1035"/>
                </a:lnTo>
                <a:lnTo>
                  <a:pt x="262" y="1047"/>
                </a:lnTo>
                <a:lnTo>
                  <a:pt x="238" y="1058"/>
                </a:lnTo>
                <a:lnTo>
                  <a:pt x="213" y="1068"/>
                </a:lnTo>
                <a:lnTo>
                  <a:pt x="187" y="1079"/>
                </a:lnTo>
                <a:lnTo>
                  <a:pt x="159" y="1088"/>
                </a:lnTo>
                <a:lnTo>
                  <a:pt x="159" y="1088"/>
                </a:lnTo>
                <a:lnTo>
                  <a:pt x="133" y="1096"/>
                </a:lnTo>
                <a:lnTo>
                  <a:pt x="109" y="1106"/>
                </a:lnTo>
                <a:lnTo>
                  <a:pt x="89" y="1114"/>
                </a:lnTo>
                <a:lnTo>
                  <a:pt x="70" y="1122"/>
                </a:lnTo>
                <a:lnTo>
                  <a:pt x="55" y="1130"/>
                </a:lnTo>
                <a:lnTo>
                  <a:pt x="42" y="1138"/>
                </a:lnTo>
                <a:lnTo>
                  <a:pt x="31" y="1144"/>
                </a:lnTo>
                <a:lnTo>
                  <a:pt x="22" y="1152"/>
                </a:lnTo>
                <a:lnTo>
                  <a:pt x="15" y="1159"/>
                </a:lnTo>
                <a:lnTo>
                  <a:pt x="10" y="1166"/>
                </a:lnTo>
                <a:lnTo>
                  <a:pt x="5" y="1172"/>
                </a:lnTo>
                <a:lnTo>
                  <a:pt x="2" y="1178"/>
                </a:lnTo>
                <a:lnTo>
                  <a:pt x="1" y="1184"/>
                </a:lnTo>
                <a:lnTo>
                  <a:pt x="0" y="1190"/>
                </a:lnTo>
                <a:lnTo>
                  <a:pt x="0" y="1200"/>
                </a:lnTo>
                <a:lnTo>
                  <a:pt x="0" y="1200"/>
                </a:lnTo>
                <a:lnTo>
                  <a:pt x="4" y="1220"/>
                </a:lnTo>
                <a:lnTo>
                  <a:pt x="13" y="1256"/>
                </a:lnTo>
                <a:lnTo>
                  <a:pt x="25" y="1303"/>
                </a:lnTo>
                <a:lnTo>
                  <a:pt x="41" y="1356"/>
                </a:lnTo>
                <a:lnTo>
                  <a:pt x="58" y="1410"/>
                </a:lnTo>
                <a:lnTo>
                  <a:pt x="75" y="1459"/>
                </a:lnTo>
                <a:lnTo>
                  <a:pt x="83" y="1479"/>
                </a:lnTo>
                <a:lnTo>
                  <a:pt x="91" y="1498"/>
                </a:lnTo>
                <a:lnTo>
                  <a:pt x="99" y="1511"/>
                </a:lnTo>
                <a:lnTo>
                  <a:pt x="106" y="1520"/>
                </a:lnTo>
                <a:lnTo>
                  <a:pt x="106" y="1520"/>
                </a:lnTo>
                <a:lnTo>
                  <a:pt x="113" y="1528"/>
                </a:lnTo>
                <a:lnTo>
                  <a:pt x="119" y="1538"/>
                </a:lnTo>
                <a:lnTo>
                  <a:pt x="133" y="1560"/>
                </a:lnTo>
                <a:lnTo>
                  <a:pt x="146" y="1586"/>
                </a:lnTo>
                <a:lnTo>
                  <a:pt x="159" y="1611"/>
                </a:lnTo>
                <a:lnTo>
                  <a:pt x="179" y="1657"/>
                </a:lnTo>
                <a:lnTo>
                  <a:pt x="186" y="1675"/>
                </a:lnTo>
                <a:lnTo>
                  <a:pt x="186" y="1675"/>
                </a:lnTo>
                <a:lnTo>
                  <a:pt x="199" y="1678"/>
                </a:lnTo>
                <a:lnTo>
                  <a:pt x="209" y="1679"/>
                </a:lnTo>
                <a:lnTo>
                  <a:pt x="213" y="1681"/>
                </a:lnTo>
                <a:lnTo>
                  <a:pt x="213" y="1681"/>
                </a:lnTo>
                <a:lnTo>
                  <a:pt x="207" y="1694"/>
                </a:lnTo>
                <a:lnTo>
                  <a:pt x="197" y="1722"/>
                </a:lnTo>
                <a:lnTo>
                  <a:pt x="183" y="1755"/>
                </a:lnTo>
                <a:lnTo>
                  <a:pt x="177" y="1767"/>
                </a:lnTo>
                <a:lnTo>
                  <a:pt x="170" y="1777"/>
                </a:lnTo>
                <a:lnTo>
                  <a:pt x="170" y="1777"/>
                </a:lnTo>
                <a:lnTo>
                  <a:pt x="163" y="1785"/>
                </a:lnTo>
                <a:lnTo>
                  <a:pt x="157" y="1794"/>
                </a:lnTo>
                <a:lnTo>
                  <a:pt x="150" y="1806"/>
                </a:lnTo>
                <a:lnTo>
                  <a:pt x="145" y="1818"/>
                </a:lnTo>
                <a:lnTo>
                  <a:pt x="139" y="1829"/>
                </a:lnTo>
                <a:lnTo>
                  <a:pt x="137" y="1839"/>
                </a:lnTo>
                <a:lnTo>
                  <a:pt x="135" y="1847"/>
                </a:lnTo>
                <a:lnTo>
                  <a:pt x="137" y="1850"/>
                </a:lnTo>
                <a:lnTo>
                  <a:pt x="138" y="1851"/>
                </a:lnTo>
                <a:lnTo>
                  <a:pt x="138" y="1851"/>
                </a:lnTo>
                <a:lnTo>
                  <a:pt x="142" y="1853"/>
                </a:lnTo>
                <a:lnTo>
                  <a:pt x="147" y="1853"/>
                </a:lnTo>
                <a:lnTo>
                  <a:pt x="154" y="1851"/>
                </a:lnTo>
                <a:lnTo>
                  <a:pt x="161" y="1849"/>
                </a:lnTo>
                <a:lnTo>
                  <a:pt x="177" y="1841"/>
                </a:lnTo>
                <a:lnTo>
                  <a:pt x="197" y="1830"/>
                </a:lnTo>
                <a:lnTo>
                  <a:pt x="197" y="1830"/>
                </a:lnTo>
                <a:lnTo>
                  <a:pt x="210" y="1822"/>
                </a:lnTo>
                <a:lnTo>
                  <a:pt x="226" y="1810"/>
                </a:lnTo>
                <a:lnTo>
                  <a:pt x="264" y="1778"/>
                </a:lnTo>
                <a:lnTo>
                  <a:pt x="304" y="1747"/>
                </a:lnTo>
                <a:lnTo>
                  <a:pt x="322" y="1735"/>
                </a:lnTo>
                <a:lnTo>
                  <a:pt x="335" y="1729"/>
                </a:lnTo>
                <a:lnTo>
                  <a:pt x="335" y="1729"/>
                </a:lnTo>
                <a:lnTo>
                  <a:pt x="347" y="1723"/>
                </a:lnTo>
                <a:lnTo>
                  <a:pt x="358" y="1718"/>
                </a:lnTo>
                <a:lnTo>
                  <a:pt x="367" y="1711"/>
                </a:lnTo>
                <a:lnTo>
                  <a:pt x="375" y="1705"/>
                </a:lnTo>
                <a:lnTo>
                  <a:pt x="382" y="1698"/>
                </a:lnTo>
                <a:lnTo>
                  <a:pt x="386" y="1690"/>
                </a:lnTo>
                <a:lnTo>
                  <a:pt x="388" y="1683"/>
                </a:lnTo>
                <a:lnTo>
                  <a:pt x="388" y="1675"/>
                </a:lnTo>
                <a:lnTo>
                  <a:pt x="388" y="1675"/>
                </a:lnTo>
                <a:lnTo>
                  <a:pt x="387" y="1669"/>
                </a:lnTo>
                <a:lnTo>
                  <a:pt x="384" y="1662"/>
                </a:lnTo>
                <a:lnTo>
                  <a:pt x="379" y="1653"/>
                </a:lnTo>
                <a:lnTo>
                  <a:pt x="375" y="1646"/>
                </a:lnTo>
                <a:lnTo>
                  <a:pt x="372" y="1643"/>
                </a:lnTo>
                <a:lnTo>
                  <a:pt x="372" y="1643"/>
                </a:lnTo>
                <a:lnTo>
                  <a:pt x="375" y="1638"/>
                </a:lnTo>
                <a:lnTo>
                  <a:pt x="378" y="1633"/>
                </a:lnTo>
                <a:lnTo>
                  <a:pt x="378" y="1627"/>
                </a:lnTo>
                <a:lnTo>
                  <a:pt x="378" y="1627"/>
                </a:lnTo>
                <a:lnTo>
                  <a:pt x="360" y="1584"/>
                </a:lnTo>
                <a:lnTo>
                  <a:pt x="323" y="1494"/>
                </a:lnTo>
                <a:lnTo>
                  <a:pt x="286" y="1400"/>
                </a:lnTo>
                <a:lnTo>
                  <a:pt x="272" y="1364"/>
                </a:lnTo>
                <a:lnTo>
                  <a:pt x="266" y="1344"/>
                </a:lnTo>
                <a:lnTo>
                  <a:pt x="266" y="1344"/>
                </a:lnTo>
                <a:lnTo>
                  <a:pt x="266" y="1339"/>
                </a:lnTo>
                <a:lnTo>
                  <a:pt x="267" y="1332"/>
                </a:lnTo>
                <a:lnTo>
                  <a:pt x="271" y="1326"/>
                </a:lnTo>
                <a:lnTo>
                  <a:pt x="275" y="1319"/>
                </a:lnTo>
                <a:lnTo>
                  <a:pt x="288" y="1304"/>
                </a:lnTo>
                <a:lnTo>
                  <a:pt x="303" y="1291"/>
                </a:lnTo>
                <a:lnTo>
                  <a:pt x="319" y="1279"/>
                </a:lnTo>
                <a:lnTo>
                  <a:pt x="332" y="1268"/>
                </a:lnTo>
                <a:lnTo>
                  <a:pt x="344" y="1262"/>
                </a:lnTo>
                <a:lnTo>
                  <a:pt x="351" y="1259"/>
                </a:lnTo>
                <a:lnTo>
                  <a:pt x="351" y="1259"/>
                </a:lnTo>
                <a:lnTo>
                  <a:pt x="355" y="1258"/>
                </a:lnTo>
                <a:lnTo>
                  <a:pt x="362" y="1255"/>
                </a:lnTo>
                <a:lnTo>
                  <a:pt x="374" y="1248"/>
                </a:lnTo>
                <a:lnTo>
                  <a:pt x="388" y="1238"/>
                </a:lnTo>
                <a:lnTo>
                  <a:pt x="388" y="1238"/>
                </a:lnTo>
                <a:lnTo>
                  <a:pt x="432" y="1334"/>
                </a:lnTo>
                <a:lnTo>
                  <a:pt x="463" y="1404"/>
                </a:lnTo>
                <a:lnTo>
                  <a:pt x="474" y="1431"/>
                </a:lnTo>
                <a:lnTo>
                  <a:pt x="479" y="1446"/>
                </a:lnTo>
                <a:lnTo>
                  <a:pt x="479" y="1446"/>
                </a:lnTo>
                <a:lnTo>
                  <a:pt x="486" y="1484"/>
                </a:lnTo>
                <a:lnTo>
                  <a:pt x="495" y="1556"/>
                </a:lnTo>
                <a:lnTo>
                  <a:pt x="506" y="1635"/>
                </a:lnTo>
                <a:lnTo>
                  <a:pt x="516" y="1697"/>
                </a:lnTo>
                <a:lnTo>
                  <a:pt x="516" y="1697"/>
                </a:lnTo>
                <a:lnTo>
                  <a:pt x="521" y="1729"/>
                </a:lnTo>
                <a:lnTo>
                  <a:pt x="525" y="1775"/>
                </a:lnTo>
                <a:lnTo>
                  <a:pt x="536" y="1891"/>
                </a:lnTo>
                <a:lnTo>
                  <a:pt x="545" y="1998"/>
                </a:lnTo>
                <a:lnTo>
                  <a:pt x="549" y="2033"/>
                </a:lnTo>
                <a:lnTo>
                  <a:pt x="552" y="2043"/>
                </a:lnTo>
                <a:lnTo>
                  <a:pt x="553" y="2049"/>
                </a:lnTo>
                <a:lnTo>
                  <a:pt x="553" y="2049"/>
                </a:lnTo>
                <a:lnTo>
                  <a:pt x="561" y="2057"/>
                </a:lnTo>
                <a:lnTo>
                  <a:pt x="571" y="2063"/>
                </a:lnTo>
                <a:lnTo>
                  <a:pt x="579" y="2067"/>
                </a:lnTo>
                <a:lnTo>
                  <a:pt x="580" y="2070"/>
                </a:lnTo>
                <a:lnTo>
                  <a:pt x="580" y="2070"/>
                </a:lnTo>
                <a:lnTo>
                  <a:pt x="580" y="2078"/>
                </a:lnTo>
                <a:lnTo>
                  <a:pt x="583" y="2098"/>
                </a:lnTo>
                <a:lnTo>
                  <a:pt x="591" y="2139"/>
                </a:lnTo>
                <a:lnTo>
                  <a:pt x="591" y="2139"/>
                </a:lnTo>
                <a:lnTo>
                  <a:pt x="595" y="2150"/>
                </a:lnTo>
                <a:lnTo>
                  <a:pt x="601" y="2165"/>
                </a:lnTo>
                <a:lnTo>
                  <a:pt x="611" y="2183"/>
                </a:lnTo>
                <a:lnTo>
                  <a:pt x="623" y="2203"/>
                </a:lnTo>
                <a:lnTo>
                  <a:pt x="635" y="2222"/>
                </a:lnTo>
                <a:lnTo>
                  <a:pt x="648" y="2237"/>
                </a:lnTo>
                <a:lnTo>
                  <a:pt x="653" y="2243"/>
                </a:lnTo>
                <a:lnTo>
                  <a:pt x="660" y="2247"/>
                </a:lnTo>
                <a:lnTo>
                  <a:pt x="665" y="2250"/>
                </a:lnTo>
                <a:lnTo>
                  <a:pt x="671" y="2251"/>
                </a:lnTo>
                <a:lnTo>
                  <a:pt x="671" y="2251"/>
                </a:lnTo>
                <a:lnTo>
                  <a:pt x="680" y="2250"/>
                </a:lnTo>
                <a:lnTo>
                  <a:pt x="691" y="2245"/>
                </a:lnTo>
                <a:lnTo>
                  <a:pt x="700" y="2239"/>
                </a:lnTo>
                <a:lnTo>
                  <a:pt x="709" y="2233"/>
                </a:lnTo>
                <a:lnTo>
                  <a:pt x="717" y="2225"/>
                </a:lnTo>
                <a:lnTo>
                  <a:pt x="724" y="2218"/>
                </a:lnTo>
                <a:lnTo>
                  <a:pt x="735" y="2203"/>
                </a:lnTo>
                <a:lnTo>
                  <a:pt x="735" y="2203"/>
                </a:lnTo>
                <a:lnTo>
                  <a:pt x="743" y="2191"/>
                </a:lnTo>
                <a:lnTo>
                  <a:pt x="752" y="2179"/>
                </a:lnTo>
                <a:lnTo>
                  <a:pt x="759" y="2167"/>
                </a:lnTo>
                <a:lnTo>
                  <a:pt x="761" y="2161"/>
                </a:lnTo>
                <a:lnTo>
                  <a:pt x="761" y="2155"/>
                </a:lnTo>
                <a:lnTo>
                  <a:pt x="761" y="2155"/>
                </a:lnTo>
                <a:lnTo>
                  <a:pt x="759" y="2146"/>
                </a:lnTo>
                <a:lnTo>
                  <a:pt x="755" y="2130"/>
                </a:lnTo>
                <a:lnTo>
                  <a:pt x="740" y="2090"/>
                </a:lnTo>
                <a:lnTo>
                  <a:pt x="719" y="2038"/>
                </a:lnTo>
                <a:lnTo>
                  <a:pt x="719" y="2038"/>
                </a:lnTo>
                <a:lnTo>
                  <a:pt x="727" y="2037"/>
                </a:lnTo>
                <a:lnTo>
                  <a:pt x="732" y="2034"/>
                </a:lnTo>
                <a:lnTo>
                  <a:pt x="735" y="2033"/>
                </a:lnTo>
                <a:lnTo>
                  <a:pt x="735" y="2033"/>
                </a:lnTo>
                <a:lnTo>
                  <a:pt x="733" y="1807"/>
                </a:lnTo>
                <a:lnTo>
                  <a:pt x="732" y="1645"/>
                </a:lnTo>
                <a:lnTo>
                  <a:pt x="731" y="1584"/>
                </a:lnTo>
                <a:lnTo>
                  <a:pt x="729" y="1552"/>
                </a:lnTo>
                <a:lnTo>
                  <a:pt x="729" y="1552"/>
                </a:lnTo>
                <a:lnTo>
                  <a:pt x="729" y="1542"/>
                </a:lnTo>
                <a:lnTo>
                  <a:pt x="729" y="1528"/>
                </a:lnTo>
                <a:lnTo>
                  <a:pt x="733" y="1490"/>
                </a:lnTo>
                <a:lnTo>
                  <a:pt x="739" y="1442"/>
                </a:lnTo>
                <a:lnTo>
                  <a:pt x="747" y="1388"/>
                </a:lnTo>
                <a:lnTo>
                  <a:pt x="755" y="1334"/>
                </a:lnTo>
                <a:lnTo>
                  <a:pt x="763" y="1284"/>
                </a:lnTo>
                <a:lnTo>
                  <a:pt x="770" y="1243"/>
                </a:lnTo>
                <a:lnTo>
                  <a:pt x="777" y="1216"/>
                </a:lnTo>
                <a:lnTo>
                  <a:pt x="777" y="1216"/>
                </a:lnTo>
                <a:lnTo>
                  <a:pt x="782" y="1195"/>
                </a:lnTo>
                <a:lnTo>
                  <a:pt x="786" y="1172"/>
                </a:lnTo>
                <a:lnTo>
                  <a:pt x="793" y="1123"/>
                </a:lnTo>
                <a:lnTo>
                  <a:pt x="797" y="1084"/>
                </a:lnTo>
                <a:lnTo>
                  <a:pt x="798" y="1067"/>
                </a:lnTo>
                <a:lnTo>
                  <a:pt x="798" y="1067"/>
                </a:lnTo>
                <a:lnTo>
                  <a:pt x="801" y="1068"/>
                </a:lnTo>
                <a:lnTo>
                  <a:pt x="810" y="1072"/>
                </a:lnTo>
                <a:lnTo>
                  <a:pt x="836" y="1084"/>
                </a:lnTo>
                <a:lnTo>
                  <a:pt x="873" y="1104"/>
                </a:lnTo>
                <a:lnTo>
                  <a:pt x="873" y="1104"/>
                </a:lnTo>
                <a:lnTo>
                  <a:pt x="892" y="1046"/>
                </a:lnTo>
                <a:lnTo>
                  <a:pt x="904" y="1006"/>
                </a:lnTo>
                <a:lnTo>
                  <a:pt x="910" y="987"/>
                </a:lnTo>
                <a:lnTo>
                  <a:pt x="910" y="987"/>
                </a:lnTo>
                <a:lnTo>
                  <a:pt x="917" y="976"/>
                </a:lnTo>
                <a:lnTo>
                  <a:pt x="933" y="951"/>
                </a:lnTo>
                <a:lnTo>
                  <a:pt x="944" y="936"/>
                </a:lnTo>
                <a:lnTo>
                  <a:pt x="954" y="923"/>
                </a:lnTo>
                <a:lnTo>
                  <a:pt x="965" y="911"/>
                </a:lnTo>
                <a:lnTo>
                  <a:pt x="974" y="902"/>
                </a:lnTo>
                <a:lnTo>
                  <a:pt x="974" y="902"/>
                </a:lnTo>
                <a:lnTo>
                  <a:pt x="978" y="898"/>
                </a:lnTo>
                <a:lnTo>
                  <a:pt x="982" y="894"/>
                </a:lnTo>
                <a:lnTo>
                  <a:pt x="990" y="882"/>
                </a:lnTo>
                <a:lnTo>
                  <a:pt x="997" y="868"/>
                </a:lnTo>
                <a:lnTo>
                  <a:pt x="1002" y="855"/>
                </a:lnTo>
                <a:lnTo>
                  <a:pt x="1008" y="844"/>
                </a:lnTo>
                <a:lnTo>
                  <a:pt x="1012" y="835"/>
                </a:lnTo>
                <a:lnTo>
                  <a:pt x="1014" y="832"/>
                </a:lnTo>
                <a:lnTo>
                  <a:pt x="1017" y="831"/>
                </a:lnTo>
                <a:lnTo>
                  <a:pt x="1020" y="831"/>
                </a:lnTo>
                <a:lnTo>
                  <a:pt x="1022" y="832"/>
                </a:lnTo>
                <a:lnTo>
                  <a:pt x="1022" y="832"/>
                </a:lnTo>
                <a:lnTo>
                  <a:pt x="1030" y="842"/>
                </a:lnTo>
                <a:lnTo>
                  <a:pt x="1041" y="859"/>
                </a:lnTo>
                <a:lnTo>
                  <a:pt x="1067" y="906"/>
                </a:lnTo>
                <a:lnTo>
                  <a:pt x="1093" y="956"/>
                </a:lnTo>
                <a:lnTo>
                  <a:pt x="1102" y="978"/>
                </a:lnTo>
                <a:lnTo>
                  <a:pt x="1107" y="992"/>
                </a:lnTo>
                <a:lnTo>
                  <a:pt x="1107" y="992"/>
                </a:lnTo>
                <a:lnTo>
                  <a:pt x="1125" y="1044"/>
                </a:lnTo>
                <a:lnTo>
                  <a:pt x="1153" y="1127"/>
                </a:lnTo>
                <a:lnTo>
                  <a:pt x="1193" y="1243"/>
                </a:lnTo>
                <a:lnTo>
                  <a:pt x="1193" y="1243"/>
                </a:lnTo>
                <a:lnTo>
                  <a:pt x="1194" y="1246"/>
                </a:lnTo>
                <a:lnTo>
                  <a:pt x="1197" y="1247"/>
                </a:lnTo>
                <a:lnTo>
                  <a:pt x="1202" y="1251"/>
                </a:lnTo>
                <a:lnTo>
                  <a:pt x="1207" y="1254"/>
                </a:lnTo>
                <a:lnTo>
                  <a:pt x="1209" y="1254"/>
                </a:lnTo>
                <a:lnTo>
                  <a:pt x="1209" y="1254"/>
                </a:lnTo>
                <a:lnTo>
                  <a:pt x="1211" y="1254"/>
                </a:lnTo>
                <a:lnTo>
                  <a:pt x="1217" y="1254"/>
                </a:lnTo>
                <a:lnTo>
                  <a:pt x="1225" y="1254"/>
                </a:lnTo>
                <a:lnTo>
                  <a:pt x="1225" y="1318"/>
                </a:lnTo>
                <a:lnTo>
                  <a:pt x="1225" y="1318"/>
                </a:lnTo>
                <a:lnTo>
                  <a:pt x="1219" y="1360"/>
                </a:lnTo>
                <a:lnTo>
                  <a:pt x="1219" y="1360"/>
                </a:lnTo>
                <a:lnTo>
                  <a:pt x="1219" y="1363"/>
                </a:lnTo>
                <a:lnTo>
                  <a:pt x="1222" y="1364"/>
                </a:lnTo>
                <a:lnTo>
                  <a:pt x="1225" y="1366"/>
                </a:lnTo>
                <a:lnTo>
                  <a:pt x="1229" y="1367"/>
                </a:lnTo>
                <a:lnTo>
                  <a:pt x="1231" y="1367"/>
                </a:lnTo>
                <a:lnTo>
                  <a:pt x="1235" y="1366"/>
                </a:lnTo>
                <a:lnTo>
                  <a:pt x="1238" y="1364"/>
                </a:lnTo>
                <a:lnTo>
                  <a:pt x="1241" y="1360"/>
                </a:lnTo>
                <a:lnTo>
                  <a:pt x="1241" y="1360"/>
                </a:lnTo>
                <a:lnTo>
                  <a:pt x="1245" y="1347"/>
                </a:lnTo>
                <a:lnTo>
                  <a:pt x="1249" y="1327"/>
                </a:lnTo>
                <a:lnTo>
                  <a:pt x="1253" y="1311"/>
                </a:lnTo>
                <a:lnTo>
                  <a:pt x="1254" y="1307"/>
                </a:lnTo>
                <a:lnTo>
                  <a:pt x="1255" y="1307"/>
                </a:lnTo>
                <a:lnTo>
                  <a:pt x="1257" y="1307"/>
                </a:lnTo>
                <a:lnTo>
                  <a:pt x="1257" y="1307"/>
                </a:lnTo>
                <a:lnTo>
                  <a:pt x="1261" y="1314"/>
                </a:lnTo>
                <a:lnTo>
                  <a:pt x="1266" y="1326"/>
                </a:lnTo>
                <a:lnTo>
                  <a:pt x="1282" y="1362"/>
                </a:lnTo>
                <a:lnTo>
                  <a:pt x="1290" y="1380"/>
                </a:lnTo>
                <a:lnTo>
                  <a:pt x="1298" y="1396"/>
                </a:lnTo>
                <a:lnTo>
                  <a:pt x="1304" y="1406"/>
                </a:lnTo>
                <a:lnTo>
                  <a:pt x="1307" y="1408"/>
                </a:lnTo>
                <a:lnTo>
                  <a:pt x="1310" y="1408"/>
                </a:lnTo>
                <a:lnTo>
                  <a:pt x="1310" y="1408"/>
                </a:lnTo>
                <a:lnTo>
                  <a:pt x="1311" y="1406"/>
                </a:lnTo>
                <a:lnTo>
                  <a:pt x="1312" y="1403"/>
                </a:lnTo>
                <a:lnTo>
                  <a:pt x="1312" y="1392"/>
                </a:lnTo>
                <a:lnTo>
                  <a:pt x="1312" y="1378"/>
                </a:lnTo>
                <a:lnTo>
                  <a:pt x="1310" y="1362"/>
                </a:lnTo>
                <a:lnTo>
                  <a:pt x="1304" y="1323"/>
                </a:lnTo>
                <a:lnTo>
                  <a:pt x="1304" y="1323"/>
                </a:lnTo>
                <a:lnTo>
                  <a:pt x="1314" y="1339"/>
                </a:lnTo>
                <a:lnTo>
                  <a:pt x="1332" y="1367"/>
                </a:lnTo>
                <a:lnTo>
                  <a:pt x="1352" y="1394"/>
                </a:lnTo>
                <a:lnTo>
                  <a:pt x="1359" y="1402"/>
                </a:lnTo>
                <a:lnTo>
                  <a:pt x="1362" y="1403"/>
                </a:lnTo>
                <a:lnTo>
                  <a:pt x="1363" y="1403"/>
                </a:lnTo>
                <a:lnTo>
                  <a:pt x="1363" y="1403"/>
                </a:lnTo>
                <a:lnTo>
                  <a:pt x="1364" y="1399"/>
                </a:lnTo>
                <a:lnTo>
                  <a:pt x="1363" y="1392"/>
                </a:lnTo>
                <a:lnTo>
                  <a:pt x="1359" y="1374"/>
                </a:lnTo>
                <a:lnTo>
                  <a:pt x="1352" y="1350"/>
                </a:lnTo>
                <a:lnTo>
                  <a:pt x="1352" y="1350"/>
                </a:lnTo>
                <a:lnTo>
                  <a:pt x="1360" y="1363"/>
                </a:lnTo>
                <a:lnTo>
                  <a:pt x="1368" y="1370"/>
                </a:lnTo>
                <a:lnTo>
                  <a:pt x="1371" y="1372"/>
                </a:lnTo>
                <a:lnTo>
                  <a:pt x="1374" y="1371"/>
                </a:lnTo>
                <a:lnTo>
                  <a:pt x="1374" y="1371"/>
                </a:lnTo>
                <a:lnTo>
                  <a:pt x="1375" y="1367"/>
                </a:lnTo>
                <a:lnTo>
                  <a:pt x="1375" y="1363"/>
                </a:lnTo>
                <a:lnTo>
                  <a:pt x="1374" y="1350"/>
                </a:lnTo>
                <a:lnTo>
                  <a:pt x="1368" y="1334"/>
                </a:lnTo>
                <a:lnTo>
                  <a:pt x="1368" y="1334"/>
                </a:lnTo>
                <a:lnTo>
                  <a:pt x="1358" y="1315"/>
                </a:lnTo>
                <a:lnTo>
                  <a:pt x="1347" y="1296"/>
                </a:lnTo>
                <a:lnTo>
                  <a:pt x="1347" y="1296"/>
                </a:lnTo>
                <a:lnTo>
                  <a:pt x="1370" y="1320"/>
                </a:lnTo>
                <a:lnTo>
                  <a:pt x="1386" y="1335"/>
                </a:lnTo>
                <a:lnTo>
                  <a:pt x="1392" y="1339"/>
                </a:lnTo>
                <a:lnTo>
                  <a:pt x="1394" y="1339"/>
                </a:lnTo>
                <a:lnTo>
                  <a:pt x="1395" y="1339"/>
                </a:lnTo>
                <a:lnTo>
                  <a:pt x="1395" y="1339"/>
                </a:lnTo>
                <a:lnTo>
                  <a:pt x="1398" y="1335"/>
                </a:lnTo>
                <a:lnTo>
                  <a:pt x="1399" y="1330"/>
                </a:lnTo>
                <a:lnTo>
                  <a:pt x="1399" y="1324"/>
                </a:lnTo>
                <a:lnTo>
                  <a:pt x="1395" y="1318"/>
                </a:lnTo>
                <a:lnTo>
                  <a:pt x="1395" y="1318"/>
                </a:lnTo>
                <a:lnTo>
                  <a:pt x="1376" y="1292"/>
                </a:lnTo>
                <a:lnTo>
                  <a:pt x="1352" y="1264"/>
                </a:lnTo>
                <a:lnTo>
                  <a:pt x="1352" y="1264"/>
                </a:lnTo>
                <a:lnTo>
                  <a:pt x="1342" y="1251"/>
                </a:lnTo>
                <a:lnTo>
                  <a:pt x="1331" y="1238"/>
                </a:lnTo>
                <a:lnTo>
                  <a:pt x="1320" y="1222"/>
                </a:lnTo>
                <a:lnTo>
                  <a:pt x="1331" y="1211"/>
                </a:lnTo>
                <a:lnTo>
                  <a:pt x="1331" y="1211"/>
                </a:lnTo>
                <a:lnTo>
                  <a:pt x="1286" y="1076"/>
                </a:lnTo>
                <a:lnTo>
                  <a:pt x="1251" y="978"/>
                </a:lnTo>
                <a:lnTo>
                  <a:pt x="1238" y="942"/>
                </a:lnTo>
                <a:lnTo>
                  <a:pt x="1230" y="923"/>
                </a:lnTo>
                <a:lnTo>
                  <a:pt x="1230" y="923"/>
                </a:lnTo>
                <a:lnTo>
                  <a:pt x="1221" y="903"/>
                </a:lnTo>
                <a:lnTo>
                  <a:pt x="1211" y="883"/>
                </a:lnTo>
                <a:lnTo>
                  <a:pt x="1205" y="863"/>
                </a:lnTo>
                <a:lnTo>
                  <a:pt x="1198" y="848"/>
                </a:lnTo>
                <a:lnTo>
                  <a:pt x="1198" y="848"/>
                </a:lnTo>
                <a:lnTo>
                  <a:pt x="1190" y="834"/>
                </a:lnTo>
                <a:lnTo>
                  <a:pt x="1178" y="816"/>
                </a:lnTo>
                <a:lnTo>
                  <a:pt x="1167" y="799"/>
                </a:lnTo>
                <a:lnTo>
                  <a:pt x="1163" y="791"/>
                </a:lnTo>
                <a:lnTo>
                  <a:pt x="1161" y="784"/>
                </a:lnTo>
                <a:lnTo>
                  <a:pt x="1161" y="784"/>
                </a:lnTo>
                <a:lnTo>
                  <a:pt x="1153" y="754"/>
                </a:lnTo>
                <a:lnTo>
                  <a:pt x="1137" y="700"/>
                </a:lnTo>
                <a:lnTo>
                  <a:pt x="1129" y="672"/>
                </a:lnTo>
                <a:lnTo>
                  <a:pt x="1121" y="648"/>
                </a:lnTo>
                <a:lnTo>
                  <a:pt x="1113" y="632"/>
                </a:lnTo>
                <a:lnTo>
                  <a:pt x="1110" y="627"/>
                </a:lnTo>
                <a:lnTo>
                  <a:pt x="1107" y="624"/>
                </a:lnTo>
                <a:lnTo>
                  <a:pt x="1107" y="624"/>
                </a:lnTo>
                <a:lnTo>
                  <a:pt x="1102" y="622"/>
                </a:lnTo>
                <a:lnTo>
                  <a:pt x="1097" y="618"/>
                </a:lnTo>
                <a:lnTo>
                  <a:pt x="1085" y="606"/>
                </a:lnTo>
                <a:lnTo>
                  <a:pt x="1074" y="592"/>
                </a:lnTo>
                <a:lnTo>
                  <a:pt x="1065" y="582"/>
                </a:lnTo>
                <a:lnTo>
                  <a:pt x="1065" y="582"/>
                </a:lnTo>
                <a:lnTo>
                  <a:pt x="1058" y="574"/>
                </a:lnTo>
                <a:lnTo>
                  <a:pt x="1053" y="567"/>
                </a:lnTo>
                <a:lnTo>
                  <a:pt x="1049" y="560"/>
                </a:lnTo>
                <a:lnTo>
                  <a:pt x="1049" y="560"/>
                </a:lnTo>
                <a:lnTo>
                  <a:pt x="1065" y="563"/>
                </a:lnTo>
                <a:lnTo>
                  <a:pt x="1091" y="566"/>
                </a:lnTo>
                <a:lnTo>
                  <a:pt x="1091" y="566"/>
                </a:lnTo>
                <a:lnTo>
                  <a:pt x="1097" y="566"/>
                </a:lnTo>
                <a:lnTo>
                  <a:pt x="1099" y="567"/>
                </a:lnTo>
                <a:lnTo>
                  <a:pt x="1103" y="570"/>
                </a:lnTo>
                <a:lnTo>
                  <a:pt x="1103" y="570"/>
                </a:lnTo>
                <a:lnTo>
                  <a:pt x="1106" y="570"/>
                </a:lnTo>
                <a:lnTo>
                  <a:pt x="1113" y="566"/>
                </a:lnTo>
                <a:lnTo>
                  <a:pt x="1113" y="566"/>
                </a:lnTo>
                <a:lnTo>
                  <a:pt x="1118" y="562"/>
                </a:lnTo>
                <a:lnTo>
                  <a:pt x="1122" y="558"/>
                </a:lnTo>
                <a:lnTo>
                  <a:pt x="1129" y="548"/>
                </a:lnTo>
                <a:lnTo>
                  <a:pt x="1134" y="542"/>
                </a:lnTo>
                <a:lnTo>
                  <a:pt x="1137" y="539"/>
                </a:lnTo>
                <a:lnTo>
                  <a:pt x="1139" y="539"/>
                </a:lnTo>
                <a:lnTo>
                  <a:pt x="1139" y="539"/>
                </a:lnTo>
                <a:lnTo>
                  <a:pt x="1145" y="540"/>
                </a:lnTo>
                <a:lnTo>
                  <a:pt x="1149" y="543"/>
                </a:lnTo>
                <a:lnTo>
                  <a:pt x="1151" y="544"/>
                </a:lnTo>
                <a:lnTo>
                  <a:pt x="1155" y="544"/>
                </a:lnTo>
                <a:lnTo>
                  <a:pt x="1155" y="544"/>
                </a:lnTo>
                <a:lnTo>
                  <a:pt x="1159" y="544"/>
                </a:lnTo>
                <a:lnTo>
                  <a:pt x="1163" y="543"/>
                </a:lnTo>
                <a:lnTo>
                  <a:pt x="1166" y="542"/>
                </a:lnTo>
                <a:lnTo>
                  <a:pt x="1169" y="539"/>
                </a:lnTo>
                <a:lnTo>
                  <a:pt x="1177" y="528"/>
                </a:lnTo>
                <a:lnTo>
                  <a:pt x="1177" y="528"/>
                </a:lnTo>
                <a:lnTo>
                  <a:pt x="1195" y="497"/>
                </a:lnTo>
                <a:lnTo>
                  <a:pt x="1201" y="485"/>
                </a:lnTo>
                <a:lnTo>
                  <a:pt x="1203" y="480"/>
                </a:lnTo>
                <a:lnTo>
                  <a:pt x="1203" y="480"/>
                </a:lnTo>
                <a:lnTo>
                  <a:pt x="1203" y="464"/>
                </a:lnTo>
                <a:lnTo>
                  <a:pt x="1203" y="437"/>
                </a:lnTo>
                <a:lnTo>
                  <a:pt x="1203" y="437"/>
                </a:lnTo>
                <a:lnTo>
                  <a:pt x="1201" y="424"/>
                </a:lnTo>
                <a:lnTo>
                  <a:pt x="1197" y="407"/>
                </a:lnTo>
                <a:lnTo>
                  <a:pt x="1193" y="392"/>
                </a:lnTo>
                <a:lnTo>
                  <a:pt x="1193" y="387"/>
                </a:lnTo>
                <a:lnTo>
                  <a:pt x="1193" y="384"/>
                </a:lnTo>
                <a:lnTo>
                  <a:pt x="1193" y="384"/>
                </a:lnTo>
                <a:lnTo>
                  <a:pt x="1197" y="377"/>
                </a:lnTo>
                <a:lnTo>
                  <a:pt x="1199" y="368"/>
                </a:lnTo>
                <a:lnTo>
                  <a:pt x="1201" y="361"/>
                </a:lnTo>
                <a:lnTo>
                  <a:pt x="1201" y="355"/>
                </a:lnTo>
                <a:lnTo>
                  <a:pt x="1201" y="348"/>
                </a:lnTo>
                <a:lnTo>
                  <a:pt x="1198" y="341"/>
                </a:lnTo>
                <a:lnTo>
                  <a:pt x="1198" y="341"/>
                </a:lnTo>
                <a:lnTo>
                  <a:pt x="1197" y="336"/>
                </a:lnTo>
                <a:lnTo>
                  <a:pt x="1195" y="332"/>
                </a:lnTo>
                <a:lnTo>
                  <a:pt x="1195" y="325"/>
                </a:lnTo>
                <a:lnTo>
                  <a:pt x="1194" y="323"/>
                </a:lnTo>
                <a:lnTo>
                  <a:pt x="1190" y="319"/>
                </a:lnTo>
                <a:lnTo>
                  <a:pt x="1183" y="315"/>
                </a:lnTo>
                <a:lnTo>
                  <a:pt x="1171" y="309"/>
                </a:lnTo>
                <a:lnTo>
                  <a:pt x="1171" y="309"/>
                </a:lnTo>
                <a:lnTo>
                  <a:pt x="1150" y="300"/>
                </a:lnTo>
                <a:lnTo>
                  <a:pt x="1138" y="296"/>
                </a:lnTo>
                <a:lnTo>
                  <a:pt x="1131" y="295"/>
                </a:lnTo>
                <a:lnTo>
                  <a:pt x="1123" y="293"/>
                </a:lnTo>
                <a:lnTo>
                  <a:pt x="1123" y="293"/>
                </a:lnTo>
                <a:lnTo>
                  <a:pt x="1105" y="292"/>
                </a:lnTo>
                <a:lnTo>
                  <a:pt x="1097" y="292"/>
                </a:lnTo>
                <a:lnTo>
                  <a:pt x="1091" y="293"/>
                </a:lnTo>
                <a:lnTo>
                  <a:pt x="1091" y="293"/>
                </a:lnTo>
                <a:lnTo>
                  <a:pt x="1089" y="295"/>
                </a:lnTo>
                <a:lnTo>
                  <a:pt x="1089" y="296"/>
                </a:lnTo>
                <a:lnTo>
                  <a:pt x="1086" y="297"/>
                </a:lnTo>
                <a:lnTo>
                  <a:pt x="1081" y="299"/>
                </a:lnTo>
                <a:lnTo>
                  <a:pt x="1081" y="299"/>
                </a:lnTo>
                <a:lnTo>
                  <a:pt x="1070" y="299"/>
                </a:lnTo>
                <a:lnTo>
                  <a:pt x="1055" y="297"/>
                </a:lnTo>
                <a:lnTo>
                  <a:pt x="1042" y="297"/>
                </a:lnTo>
                <a:lnTo>
                  <a:pt x="1037" y="297"/>
                </a:lnTo>
                <a:lnTo>
                  <a:pt x="1033" y="299"/>
                </a:lnTo>
                <a:lnTo>
                  <a:pt x="1033" y="299"/>
                </a:lnTo>
                <a:lnTo>
                  <a:pt x="1025" y="301"/>
                </a:lnTo>
                <a:lnTo>
                  <a:pt x="1016" y="305"/>
                </a:lnTo>
                <a:lnTo>
                  <a:pt x="1006" y="309"/>
                </a:lnTo>
                <a:lnTo>
                  <a:pt x="996" y="315"/>
                </a:lnTo>
                <a:lnTo>
                  <a:pt x="996" y="315"/>
                </a:lnTo>
                <a:lnTo>
                  <a:pt x="977" y="324"/>
                </a:lnTo>
                <a:lnTo>
                  <a:pt x="949" y="339"/>
                </a:lnTo>
                <a:lnTo>
                  <a:pt x="934" y="347"/>
                </a:lnTo>
                <a:lnTo>
                  <a:pt x="922" y="355"/>
                </a:lnTo>
                <a:lnTo>
                  <a:pt x="918" y="360"/>
                </a:lnTo>
                <a:lnTo>
                  <a:pt x="914" y="364"/>
                </a:lnTo>
                <a:lnTo>
                  <a:pt x="912" y="369"/>
                </a:lnTo>
                <a:lnTo>
                  <a:pt x="910" y="373"/>
                </a:lnTo>
                <a:lnTo>
                  <a:pt x="910" y="373"/>
                </a:lnTo>
                <a:lnTo>
                  <a:pt x="910" y="388"/>
                </a:lnTo>
                <a:lnTo>
                  <a:pt x="912" y="399"/>
                </a:lnTo>
                <a:lnTo>
                  <a:pt x="914" y="407"/>
                </a:lnTo>
                <a:lnTo>
                  <a:pt x="916" y="416"/>
                </a:lnTo>
                <a:lnTo>
                  <a:pt x="916" y="416"/>
                </a:lnTo>
                <a:lnTo>
                  <a:pt x="917" y="431"/>
                </a:lnTo>
                <a:lnTo>
                  <a:pt x="916" y="443"/>
                </a:lnTo>
                <a:lnTo>
                  <a:pt x="916" y="443"/>
                </a:lnTo>
                <a:lnTo>
                  <a:pt x="916" y="449"/>
                </a:lnTo>
                <a:lnTo>
                  <a:pt x="917" y="455"/>
                </a:lnTo>
                <a:lnTo>
                  <a:pt x="917" y="457"/>
                </a:lnTo>
                <a:lnTo>
                  <a:pt x="914" y="460"/>
                </a:lnTo>
                <a:lnTo>
                  <a:pt x="910" y="461"/>
                </a:lnTo>
                <a:lnTo>
                  <a:pt x="905" y="464"/>
                </a:lnTo>
                <a:lnTo>
                  <a:pt x="905" y="464"/>
                </a:lnTo>
                <a:lnTo>
                  <a:pt x="878" y="472"/>
                </a:lnTo>
                <a:lnTo>
                  <a:pt x="868" y="475"/>
                </a:lnTo>
                <a:lnTo>
                  <a:pt x="857" y="475"/>
                </a:lnTo>
                <a:lnTo>
                  <a:pt x="857" y="475"/>
                </a:lnTo>
                <a:lnTo>
                  <a:pt x="841" y="471"/>
                </a:lnTo>
                <a:lnTo>
                  <a:pt x="825" y="464"/>
                </a:lnTo>
                <a:lnTo>
                  <a:pt x="825" y="464"/>
                </a:lnTo>
                <a:lnTo>
                  <a:pt x="818" y="461"/>
                </a:lnTo>
                <a:lnTo>
                  <a:pt x="814" y="461"/>
                </a:lnTo>
                <a:lnTo>
                  <a:pt x="806" y="459"/>
                </a:lnTo>
                <a:lnTo>
                  <a:pt x="788" y="448"/>
                </a:lnTo>
                <a:lnTo>
                  <a:pt x="788" y="448"/>
                </a:lnTo>
                <a:lnTo>
                  <a:pt x="749" y="424"/>
                </a:lnTo>
                <a:lnTo>
                  <a:pt x="736" y="419"/>
                </a:lnTo>
                <a:lnTo>
                  <a:pt x="729" y="416"/>
                </a:lnTo>
                <a:lnTo>
                  <a:pt x="724" y="416"/>
                </a:lnTo>
                <a:lnTo>
                  <a:pt x="724" y="416"/>
                </a:lnTo>
                <a:lnTo>
                  <a:pt x="709" y="417"/>
                </a:lnTo>
                <a:lnTo>
                  <a:pt x="691" y="419"/>
                </a:lnTo>
                <a:lnTo>
                  <a:pt x="672" y="421"/>
                </a:lnTo>
                <a:lnTo>
                  <a:pt x="655" y="421"/>
                </a:lnTo>
                <a:lnTo>
                  <a:pt x="655" y="421"/>
                </a:lnTo>
                <a:lnTo>
                  <a:pt x="627" y="421"/>
                </a:lnTo>
                <a:lnTo>
                  <a:pt x="581" y="421"/>
                </a:lnTo>
                <a:lnTo>
                  <a:pt x="540" y="421"/>
                </a:lnTo>
                <a:lnTo>
                  <a:pt x="521" y="421"/>
                </a:lnTo>
                <a:lnTo>
                  <a:pt x="521" y="421"/>
                </a:lnTo>
                <a:lnTo>
                  <a:pt x="521" y="420"/>
                </a:lnTo>
                <a:lnTo>
                  <a:pt x="523" y="419"/>
                </a:lnTo>
                <a:lnTo>
                  <a:pt x="528" y="413"/>
                </a:lnTo>
                <a:lnTo>
                  <a:pt x="532" y="407"/>
                </a:lnTo>
                <a:lnTo>
                  <a:pt x="533" y="403"/>
                </a:lnTo>
                <a:lnTo>
                  <a:pt x="532" y="400"/>
                </a:lnTo>
                <a:lnTo>
                  <a:pt x="532" y="400"/>
                </a:lnTo>
                <a:lnTo>
                  <a:pt x="523" y="389"/>
                </a:lnTo>
                <a:lnTo>
                  <a:pt x="519" y="384"/>
                </a:lnTo>
                <a:lnTo>
                  <a:pt x="516" y="379"/>
                </a:lnTo>
                <a:lnTo>
                  <a:pt x="516" y="379"/>
                </a:lnTo>
                <a:lnTo>
                  <a:pt x="515" y="372"/>
                </a:lnTo>
                <a:lnTo>
                  <a:pt x="515" y="363"/>
                </a:lnTo>
                <a:lnTo>
                  <a:pt x="515" y="355"/>
                </a:lnTo>
                <a:lnTo>
                  <a:pt x="516" y="347"/>
                </a:lnTo>
                <a:lnTo>
                  <a:pt x="516" y="347"/>
                </a:lnTo>
                <a:lnTo>
                  <a:pt x="543" y="288"/>
                </a:lnTo>
                <a:lnTo>
                  <a:pt x="553" y="272"/>
                </a:lnTo>
                <a:lnTo>
                  <a:pt x="553" y="272"/>
                </a:lnTo>
                <a:lnTo>
                  <a:pt x="551" y="272"/>
                </a:lnTo>
                <a:lnTo>
                  <a:pt x="547" y="273"/>
                </a:lnTo>
                <a:lnTo>
                  <a:pt x="545" y="273"/>
                </a:lnTo>
                <a:lnTo>
                  <a:pt x="543" y="272"/>
                </a:lnTo>
                <a:lnTo>
                  <a:pt x="543" y="269"/>
                </a:lnTo>
                <a:lnTo>
                  <a:pt x="543" y="267"/>
                </a:lnTo>
                <a:lnTo>
                  <a:pt x="543" y="26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E8FC5542-1952-30F7-C29A-E7871849AD94}"/>
              </a:ext>
            </a:extLst>
          </p:cNvPr>
          <p:cNvSpPr>
            <a:spLocks/>
          </p:cNvSpPr>
          <p:nvPr/>
        </p:nvSpPr>
        <p:spPr bwMode="auto">
          <a:xfrm>
            <a:off x="844753" y="1634686"/>
            <a:ext cx="1765148" cy="2520794"/>
          </a:xfrm>
          <a:custGeom>
            <a:avLst/>
            <a:gdLst>
              <a:gd name="T0" fmla="*/ 484 w 1488"/>
              <a:gd name="T1" fmla="*/ 364 h 2125"/>
              <a:gd name="T2" fmla="*/ 539 w 1488"/>
              <a:gd name="T3" fmla="*/ 336 h 2125"/>
              <a:gd name="T4" fmla="*/ 635 w 1488"/>
              <a:gd name="T5" fmla="*/ 262 h 2125"/>
              <a:gd name="T6" fmla="*/ 966 w 1488"/>
              <a:gd name="T7" fmla="*/ 251 h 2125"/>
              <a:gd name="T8" fmla="*/ 1195 w 1488"/>
              <a:gd name="T9" fmla="*/ 283 h 2125"/>
              <a:gd name="T10" fmla="*/ 1365 w 1488"/>
              <a:gd name="T11" fmla="*/ 267 h 2125"/>
              <a:gd name="T12" fmla="*/ 1320 w 1488"/>
              <a:gd name="T13" fmla="*/ 283 h 2125"/>
              <a:gd name="T14" fmla="*/ 1381 w 1488"/>
              <a:gd name="T15" fmla="*/ 288 h 2125"/>
              <a:gd name="T16" fmla="*/ 1348 w 1488"/>
              <a:gd name="T17" fmla="*/ 310 h 2125"/>
              <a:gd name="T18" fmla="*/ 1409 w 1488"/>
              <a:gd name="T19" fmla="*/ 330 h 2125"/>
              <a:gd name="T20" fmla="*/ 1342 w 1488"/>
              <a:gd name="T21" fmla="*/ 359 h 2125"/>
              <a:gd name="T22" fmla="*/ 1364 w 1488"/>
              <a:gd name="T23" fmla="*/ 384 h 2125"/>
              <a:gd name="T24" fmla="*/ 1290 w 1488"/>
              <a:gd name="T25" fmla="*/ 412 h 2125"/>
              <a:gd name="T26" fmla="*/ 1269 w 1488"/>
              <a:gd name="T27" fmla="*/ 422 h 2125"/>
              <a:gd name="T28" fmla="*/ 1173 w 1488"/>
              <a:gd name="T29" fmla="*/ 363 h 2125"/>
              <a:gd name="T30" fmla="*/ 1099 w 1488"/>
              <a:gd name="T31" fmla="*/ 391 h 2125"/>
              <a:gd name="T32" fmla="*/ 795 w 1488"/>
              <a:gd name="T33" fmla="*/ 425 h 2125"/>
              <a:gd name="T34" fmla="*/ 770 w 1488"/>
              <a:gd name="T35" fmla="*/ 478 h 2125"/>
              <a:gd name="T36" fmla="*/ 875 w 1488"/>
              <a:gd name="T37" fmla="*/ 774 h 2125"/>
              <a:gd name="T38" fmla="*/ 911 w 1488"/>
              <a:gd name="T39" fmla="*/ 798 h 2125"/>
              <a:gd name="T40" fmla="*/ 1067 w 1488"/>
              <a:gd name="T41" fmla="*/ 1110 h 2125"/>
              <a:gd name="T42" fmla="*/ 1219 w 1488"/>
              <a:gd name="T43" fmla="*/ 1345 h 2125"/>
              <a:gd name="T44" fmla="*/ 1413 w 1488"/>
              <a:gd name="T45" fmla="*/ 1766 h 2125"/>
              <a:gd name="T46" fmla="*/ 1458 w 1488"/>
              <a:gd name="T47" fmla="*/ 1857 h 2125"/>
              <a:gd name="T48" fmla="*/ 1470 w 1488"/>
              <a:gd name="T49" fmla="*/ 1962 h 2125"/>
              <a:gd name="T50" fmla="*/ 1402 w 1488"/>
              <a:gd name="T51" fmla="*/ 1964 h 2125"/>
              <a:gd name="T52" fmla="*/ 1333 w 1488"/>
              <a:gd name="T53" fmla="*/ 1894 h 2125"/>
              <a:gd name="T54" fmla="*/ 1260 w 1488"/>
              <a:gd name="T55" fmla="*/ 1869 h 2125"/>
              <a:gd name="T56" fmla="*/ 1040 w 1488"/>
              <a:gd name="T57" fmla="*/ 1499 h 2125"/>
              <a:gd name="T58" fmla="*/ 812 w 1488"/>
              <a:gd name="T59" fmla="*/ 1290 h 2125"/>
              <a:gd name="T60" fmla="*/ 748 w 1488"/>
              <a:gd name="T61" fmla="*/ 1710 h 2125"/>
              <a:gd name="T62" fmla="*/ 746 w 1488"/>
              <a:gd name="T63" fmla="*/ 1904 h 2125"/>
              <a:gd name="T64" fmla="*/ 737 w 1488"/>
              <a:gd name="T65" fmla="*/ 1994 h 2125"/>
              <a:gd name="T66" fmla="*/ 694 w 1488"/>
              <a:gd name="T67" fmla="*/ 2076 h 2125"/>
              <a:gd name="T68" fmla="*/ 630 w 1488"/>
              <a:gd name="T69" fmla="*/ 2124 h 2125"/>
              <a:gd name="T70" fmla="*/ 585 w 1488"/>
              <a:gd name="T71" fmla="*/ 2064 h 2125"/>
              <a:gd name="T72" fmla="*/ 587 w 1488"/>
              <a:gd name="T73" fmla="*/ 1969 h 2125"/>
              <a:gd name="T74" fmla="*/ 555 w 1488"/>
              <a:gd name="T75" fmla="*/ 1765 h 2125"/>
              <a:gd name="T76" fmla="*/ 566 w 1488"/>
              <a:gd name="T77" fmla="*/ 1355 h 2125"/>
              <a:gd name="T78" fmla="*/ 526 w 1488"/>
              <a:gd name="T79" fmla="*/ 1114 h 2125"/>
              <a:gd name="T80" fmla="*/ 505 w 1488"/>
              <a:gd name="T81" fmla="*/ 942 h 2125"/>
              <a:gd name="T82" fmla="*/ 312 w 1488"/>
              <a:gd name="T83" fmla="*/ 699 h 2125"/>
              <a:gd name="T84" fmla="*/ 87 w 1488"/>
              <a:gd name="T85" fmla="*/ 533 h 2125"/>
              <a:gd name="T86" fmla="*/ 3 w 1488"/>
              <a:gd name="T87" fmla="*/ 465 h 2125"/>
              <a:gd name="T88" fmla="*/ 1 w 1488"/>
              <a:gd name="T89" fmla="*/ 256 h 2125"/>
              <a:gd name="T90" fmla="*/ 81 w 1488"/>
              <a:gd name="T91" fmla="*/ 198 h 2125"/>
              <a:gd name="T92" fmla="*/ 40 w 1488"/>
              <a:gd name="T93" fmla="*/ 63 h 2125"/>
              <a:gd name="T94" fmla="*/ 55 w 1488"/>
              <a:gd name="T95" fmla="*/ 32 h 2125"/>
              <a:gd name="T96" fmla="*/ 67 w 1488"/>
              <a:gd name="T97" fmla="*/ 20 h 2125"/>
              <a:gd name="T98" fmla="*/ 121 w 1488"/>
              <a:gd name="T99" fmla="*/ 68 h 2125"/>
              <a:gd name="T100" fmla="*/ 116 w 1488"/>
              <a:gd name="T101" fmla="*/ 2 h 2125"/>
              <a:gd name="T102" fmla="*/ 139 w 1488"/>
              <a:gd name="T103" fmla="*/ 38 h 2125"/>
              <a:gd name="T104" fmla="*/ 191 w 1488"/>
              <a:gd name="T105" fmla="*/ 54 h 2125"/>
              <a:gd name="T106" fmla="*/ 185 w 1488"/>
              <a:gd name="T107" fmla="*/ 111 h 2125"/>
              <a:gd name="T108" fmla="*/ 151 w 1488"/>
              <a:gd name="T109" fmla="*/ 240 h 2125"/>
              <a:gd name="T110" fmla="*/ 160 w 1488"/>
              <a:gd name="T111" fmla="*/ 303 h 2125"/>
              <a:gd name="T112" fmla="*/ 225 w 1488"/>
              <a:gd name="T113" fmla="*/ 251 h 2125"/>
              <a:gd name="T114" fmla="*/ 304 w 1488"/>
              <a:gd name="T115" fmla="*/ 246 h 2125"/>
              <a:gd name="T116" fmla="*/ 353 w 1488"/>
              <a:gd name="T117" fmla="*/ 267 h 2125"/>
              <a:gd name="T118" fmla="*/ 401 w 1488"/>
              <a:gd name="T119" fmla="*/ 315 h 2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88" h="2125">
                <a:moveTo>
                  <a:pt x="401" y="315"/>
                </a:moveTo>
                <a:lnTo>
                  <a:pt x="401" y="315"/>
                </a:lnTo>
                <a:lnTo>
                  <a:pt x="422" y="328"/>
                </a:lnTo>
                <a:lnTo>
                  <a:pt x="454" y="347"/>
                </a:lnTo>
                <a:lnTo>
                  <a:pt x="454" y="347"/>
                </a:lnTo>
                <a:lnTo>
                  <a:pt x="464" y="354"/>
                </a:lnTo>
                <a:lnTo>
                  <a:pt x="473" y="360"/>
                </a:lnTo>
                <a:lnTo>
                  <a:pt x="477" y="363"/>
                </a:lnTo>
                <a:lnTo>
                  <a:pt x="480" y="364"/>
                </a:lnTo>
                <a:lnTo>
                  <a:pt x="484" y="364"/>
                </a:lnTo>
                <a:lnTo>
                  <a:pt x="486" y="363"/>
                </a:lnTo>
                <a:lnTo>
                  <a:pt x="486" y="363"/>
                </a:lnTo>
                <a:lnTo>
                  <a:pt x="493" y="358"/>
                </a:lnTo>
                <a:lnTo>
                  <a:pt x="502" y="351"/>
                </a:lnTo>
                <a:lnTo>
                  <a:pt x="518" y="342"/>
                </a:lnTo>
                <a:lnTo>
                  <a:pt x="518" y="342"/>
                </a:lnTo>
                <a:lnTo>
                  <a:pt x="522" y="340"/>
                </a:lnTo>
                <a:lnTo>
                  <a:pt x="525" y="339"/>
                </a:lnTo>
                <a:lnTo>
                  <a:pt x="529" y="339"/>
                </a:lnTo>
                <a:lnTo>
                  <a:pt x="539" y="336"/>
                </a:lnTo>
                <a:lnTo>
                  <a:pt x="539" y="336"/>
                </a:lnTo>
                <a:lnTo>
                  <a:pt x="543" y="335"/>
                </a:lnTo>
                <a:lnTo>
                  <a:pt x="549" y="331"/>
                </a:lnTo>
                <a:lnTo>
                  <a:pt x="559" y="323"/>
                </a:lnTo>
                <a:lnTo>
                  <a:pt x="587" y="296"/>
                </a:lnTo>
                <a:lnTo>
                  <a:pt x="601" y="284"/>
                </a:lnTo>
                <a:lnTo>
                  <a:pt x="614" y="272"/>
                </a:lnTo>
                <a:lnTo>
                  <a:pt x="626" y="264"/>
                </a:lnTo>
                <a:lnTo>
                  <a:pt x="631" y="263"/>
                </a:lnTo>
                <a:lnTo>
                  <a:pt x="635" y="262"/>
                </a:lnTo>
                <a:lnTo>
                  <a:pt x="635" y="262"/>
                </a:lnTo>
                <a:lnTo>
                  <a:pt x="722" y="262"/>
                </a:lnTo>
                <a:lnTo>
                  <a:pt x="779" y="263"/>
                </a:lnTo>
                <a:lnTo>
                  <a:pt x="822" y="262"/>
                </a:lnTo>
                <a:lnTo>
                  <a:pt x="822" y="262"/>
                </a:lnTo>
                <a:lnTo>
                  <a:pt x="852" y="259"/>
                </a:lnTo>
                <a:lnTo>
                  <a:pt x="887" y="256"/>
                </a:lnTo>
                <a:lnTo>
                  <a:pt x="926" y="252"/>
                </a:lnTo>
                <a:lnTo>
                  <a:pt x="966" y="251"/>
                </a:lnTo>
                <a:lnTo>
                  <a:pt x="966" y="251"/>
                </a:lnTo>
                <a:lnTo>
                  <a:pt x="1072" y="250"/>
                </a:lnTo>
                <a:lnTo>
                  <a:pt x="1121" y="250"/>
                </a:lnTo>
                <a:lnTo>
                  <a:pt x="1139" y="250"/>
                </a:lnTo>
                <a:lnTo>
                  <a:pt x="1147" y="251"/>
                </a:lnTo>
                <a:lnTo>
                  <a:pt x="1147" y="251"/>
                </a:lnTo>
                <a:lnTo>
                  <a:pt x="1172" y="259"/>
                </a:lnTo>
                <a:lnTo>
                  <a:pt x="1184" y="264"/>
                </a:lnTo>
                <a:lnTo>
                  <a:pt x="1189" y="267"/>
                </a:lnTo>
                <a:lnTo>
                  <a:pt x="1195" y="283"/>
                </a:lnTo>
                <a:lnTo>
                  <a:pt x="1195" y="283"/>
                </a:lnTo>
                <a:lnTo>
                  <a:pt x="1229" y="272"/>
                </a:lnTo>
                <a:lnTo>
                  <a:pt x="1257" y="266"/>
                </a:lnTo>
                <a:lnTo>
                  <a:pt x="1269" y="263"/>
                </a:lnTo>
                <a:lnTo>
                  <a:pt x="1280" y="262"/>
                </a:lnTo>
                <a:lnTo>
                  <a:pt x="1280" y="262"/>
                </a:lnTo>
                <a:lnTo>
                  <a:pt x="1302" y="262"/>
                </a:lnTo>
                <a:lnTo>
                  <a:pt x="1330" y="262"/>
                </a:lnTo>
                <a:lnTo>
                  <a:pt x="1354" y="264"/>
                </a:lnTo>
                <a:lnTo>
                  <a:pt x="1362" y="266"/>
                </a:lnTo>
                <a:lnTo>
                  <a:pt x="1365" y="267"/>
                </a:lnTo>
                <a:lnTo>
                  <a:pt x="1365" y="267"/>
                </a:lnTo>
                <a:lnTo>
                  <a:pt x="1365" y="268"/>
                </a:lnTo>
                <a:lnTo>
                  <a:pt x="1368" y="270"/>
                </a:lnTo>
                <a:lnTo>
                  <a:pt x="1370" y="274"/>
                </a:lnTo>
                <a:lnTo>
                  <a:pt x="1370" y="275"/>
                </a:lnTo>
                <a:lnTo>
                  <a:pt x="1369" y="276"/>
                </a:lnTo>
                <a:lnTo>
                  <a:pt x="1360" y="278"/>
                </a:lnTo>
                <a:lnTo>
                  <a:pt x="1360" y="278"/>
                </a:lnTo>
                <a:lnTo>
                  <a:pt x="1341" y="280"/>
                </a:lnTo>
                <a:lnTo>
                  <a:pt x="1320" y="283"/>
                </a:lnTo>
                <a:lnTo>
                  <a:pt x="1304" y="287"/>
                </a:lnTo>
                <a:lnTo>
                  <a:pt x="1301" y="288"/>
                </a:lnTo>
                <a:lnTo>
                  <a:pt x="1301" y="288"/>
                </a:lnTo>
                <a:lnTo>
                  <a:pt x="1301" y="288"/>
                </a:lnTo>
                <a:lnTo>
                  <a:pt x="1342" y="284"/>
                </a:lnTo>
                <a:lnTo>
                  <a:pt x="1356" y="283"/>
                </a:lnTo>
                <a:lnTo>
                  <a:pt x="1368" y="284"/>
                </a:lnTo>
                <a:lnTo>
                  <a:pt x="1377" y="286"/>
                </a:lnTo>
                <a:lnTo>
                  <a:pt x="1380" y="287"/>
                </a:lnTo>
                <a:lnTo>
                  <a:pt x="1381" y="288"/>
                </a:lnTo>
                <a:lnTo>
                  <a:pt x="1381" y="288"/>
                </a:lnTo>
                <a:lnTo>
                  <a:pt x="1384" y="295"/>
                </a:lnTo>
                <a:lnTo>
                  <a:pt x="1386" y="300"/>
                </a:lnTo>
                <a:lnTo>
                  <a:pt x="1388" y="303"/>
                </a:lnTo>
                <a:lnTo>
                  <a:pt x="1388" y="304"/>
                </a:lnTo>
                <a:lnTo>
                  <a:pt x="1386" y="304"/>
                </a:lnTo>
                <a:lnTo>
                  <a:pt x="1386" y="304"/>
                </a:lnTo>
                <a:lnTo>
                  <a:pt x="1338" y="310"/>
                </a:lnTo>
                <a:lnTo>
                  <a:pt x="1338" y="310"/>
                </a:lnTo>
                <a:lnTo>
                  <a:pt x="1348" y="310"/>
                </a:lnTo>
                <a:lnTo>
                  <a:pt x="1368" y="311"/>
                </a:lnTo>
                <a:lnTo>
                  <a:pt x="1377" y="312"/>
                </a:lnTo>
                <a:lnTo>
                  <a:pt x="1388" y="315"/>
                </a:lnTo>
                <a:lnTo>
                  <a:pt x="1394" y="318"/>
                </a:lnTo>
                <a:lnTo>
                  <a:pt x="1396" y="319"/>
                </a:lnTo>
                <a:lnTo>
                  <a:pt x="1397" y="320"/>
                </a:lnTo>
                <a:lnTo>
                  <a:pt x="1397" y="320"/>
                </a:lnTo>
                <a:lnTo>
                  <a:pt x="1398" y="323"/>
                </a:lnTo>
                <a:lnTo>
                  <a:pt x="1402" y="326"/>
                </a:lnTo>
                <a:lnTo>
                  <a:pt x="1409" y="330"/>
                </a:lnTo>
                <a:lnTo>
                  <a:pt x="1410" y="331"/>
                </a:lnTo>
                <a:lnTo>
                  <a:pt x="1410" y="332"/>
                </a:lnTo>
                <a:lnTo>
                  <a:pt x="1406" y="334"/>
                </a:lnTo>
                <a:lnTo>
                  <a:pt x="1397" y="336"/>
                </a:lnTo>
                <a:lnTo>
                  <a:pt x="1397" y="336"/>
                </a:lnTo>
                <a:lnTo>
                  <a:pt x="1369" y="340"/>
                </a:lnTo>
                <a:lnTo>
                  <a:pt x="1337" y="344"/>
                </a:lnTo>
                <a:lnTo>
                  <a:pt x="1301" y="347"/>
                </a:lnTo>
                <a:lnTo>
                  <a:pt x="1301" y="347"/>
                </a:lnTo>
                <a:lnTo>
                  <a:pt x="1342" y="359"/>
                </a:lnTo>
                <a:lnTo>
                  <a:pt x="1369" y="367"/>
                </a:lnTo>
                <a:lnTo>
                  <a:pt x="1378" y="371"/>
                </a:lnTo>
                <a:lnTo>
                  <a:pt x="1381" y="372"/>
                </a:lnTo>
                <a:lnTo>
                  <a:pt x="1381" y="374"/>
                </a:lnTo>
                <a:lnTo>
                  <a:pt x="1381" y="374"/>
                </a:lnTo>
                <a:lnTo>
                  <a:pt x="1378" y="378"/>
                </a:lnTo>
                <a:lnTo>
                  <a:pt x="1377" y="379"/>
                </a:lnTo>
                <a:lnTo>
                  <a:pt x="1374" y="380"/>
                </a:lnTo>
                <a:lnTo>
                  <a:pt x="1369" y="383"/>
                </a:lnTo>
                <a:lnTo>
                  <a:pt x="1364" y="384"/>
                </a:lnTo>
                <a:lnTo>
                  <a:pt x="1344" y="384"/>
                </a:lnTo>
                <a:lnTo>
                  <a:pt x="1344" y="384"/>
                </a:lnTo>
                <a:lnTo>
                  <a:pt x="1316" y="382"/>
                </a:lnTo>
                <a:lnTo>
                  <a:pt x="1289" y="379"/>
                </a:lnTo>
                <a:lnTo>
                  <a:pt x="1269" y="376"/>
                </a:lnTo>
                <a:lnTo>
                  <a:pt x="1264" y="378"/>
                </a:lnTo>
                <a:lnTo>
                  <a:pt x="1264" y="378"/>
                </a:lnTo>
                <a:lnTo>
                  <a:pt x="1264" y="379"/>
                </a:lnTo>
                <a:lnTo>
                  <a:pt x="1264" y="379"/>
                </a:lnTo>
                <a:lnTo>
                  <a:pt x="1290" y="412"/>
                </a:lnTo>
                <a:lnTo>
                  <a:pt x="1297" y="423"/>
                </a:lnTo>
                <a:lnTo>
                  <a:pt x="1302" y="433"/>
                </a:lnTo>
                <a:lnTo>
                  <a:pt x="1304" y="437"/>
                </a:lnTo>
                <a:lnTo>
                  <a:pt x="1302" y="438"/>
                </a:lnTo>
                <a:lnTo>
                  <a:pt x="1301" y="438"/>
                </a:lnTo>
                <a:lnTo>
                  <a:pt x="1301" y="438"/>
                </a:lnTo>
                <a:lnTo>
                  <a:pt x="1293" y="435"/>
                </a:lnTo>
                <a:lnTo>
                  <a:pt x="1289" y="431"/>
                </a:lnTo>
                <a:lnTo>
                  <a:pt x="1282" y="429"/>
                </a:lnTo>
                <a:lnTo>
                  <a:pt x="1269" y="422"/>
                </a:lnTo>
                <a:lnTo>
                  <a:pt x="1269" y="422"/>
                </a:lnTo>
                <a:lnTo>
                  <a:pt x="1253" y="415"/>
                </a:lnTo>
                <a:lnTo>
                  <a:pt x="1241" y="411"/>
                </a:lnTo>
                <a:lnTo>
                  <a:pt x="1231" y="407"/>
                </a:lnTo>
                <a:lnTo>
                  <a:pt x="1221" y="400"/>
                </a:lnTo>
                <a:lnTo>
                  <a:pt x="1221" y="400"/>
                </a:lnTo>
                <a:lnTo>
                  <a:pt x="1209" y="390"/>
                </a:lnTo>
                <a:lnTo>
                  <a:pt x="1193" y="378"/>
                </a:lnTo>
                <a:lnTo>
                  <a:pt x="1173" y="363"/>
                </a:lnTo>
                <a:lnTo>
                  <a:pt x="1173" y="363"/>
                </a:lnTo>
                <a:lnTo>
                  <a:pt x="1173" y="366"/>
                </a:lnTo>
                <a:lnTo>
                  <a:pt x="1173" y="374"/>
                </a:lnTo>
                <a:lnTo>
                  <a:pt x="1172" y="378"/>
                </a:lnTo>
                <a:lnTo>
                  <a:pt x="1169" y="383"/>
                </a:lnTo>
                <a:lnTo>
                  <a:pt x="1164" y="387"/>
                </a:lnTo>
                <a:lnTo>
                  <a:pt x="1157" y="390"/>
                </a:lnTo>
                <a:lnTo>
                  <a:pt x="1157" y="390"/>
                </a:lnTo>
                <a:lnTo>
                  <a:pt x="1147" y="391"/>
                </a:lnTo>
                <a:lnTo>
                  <a:pt x="1133" y="392"/>
                </a:lnTo>
                <a:lnTo>
                  <a:pt x="1099" y="391"/>
                </a:lnTo>
                <a:lnTo>
                  <a:pt x="1060" y="390"/>
                </a:lnTo>
                <a:lnTo>
                  <a:pt x="1024" y="390"/>
                </a:lnTo>
                <a:lnTo>
                  <a:pt x="1024" y="390"/>
                </a:lnTo>
                <a:lnTo>
                  <a:pt x="978" y="394"/>
                </a:lnTo>
                <a:lnTo>
                  <a:pt x="914" y="400"/>
                </a:lnTo>
                <a:lnTo>
                  <a:pt x="856" y="407"/>
                </a:lnTo>
                <a:lnTo>
                  <a:pt x="827" y="411"/>
                </a:lnTo>
                <a:lnTo>
                  <a:pt x="827" y="411"/>
                </a:lnTo>
                <a:lnTo>
                  <a:pt x="814" y="416"/>
                </a:lnTo>
                <a:lnTo>
                  <a:pt x="795" y="425"/>
                </a:lnTo>
                <a:lnTo>
                  <a:pt x="778" y="433"/>
                </a:lnTo>
                <a:lnTo>
                  <a:pt x="768" y="438"/>
                </a:lnTo>
                <a:lnTo>
                  <a:pt x="768" y="438"/>
                </a:lnTo>
                <a:lnTo>
                  <a:pt x="767" y="441"/>
                </a:lnTo>
                <a:lnTo>
                  <a:pt x="767" y="445"/>
                </a:lnTo>
                <a:lnTo>
                  <a:pt x="767" y="454"/>
                </a:lnTo>
                <a:lnTo>
                  <a:pt x="768" y="470"/>
                </a:lnTo>
                <a:lnTo>
                  <a:pt x="768" y="470"/>
                </a:lnTo>
                <a:lnTo>
                  <a:pt x="768" y="475"/>
                </a:lnTo>
                <a:lnTo>
                  <a:pt x="770" y="478"/>
                </a:lnTo>
                <a:lnTo>
                  <a:pt x="768" y="481"/>
                </a:lnTo>
                <a:lnTo>
                  <a:pt x="768" y="481"/>
                </a:lnTo>
                <a:lnTo>
                  <a:pt x="771" y="491"/>
                </a:lnTo>
                <a:lnTo>
                  <a:pt x="782" y="519"/>
                </a:lnTo>
                <a:lnTo>
                  <a:pt x="812" y="603"/>
                </a:lnTo>
                <a:lnTo>
                  <a:pt x="859" y="731"/>
                </a:lnTo>
                <a:lnTo>
                  <a:pt x="859" y="731"/>
                </a:lnTo>
                <a:lnTo>
                  <a:pt x="866" y="754"/>
                </a:lnTo>
                <a:lnTo>
                  <a:pt x="870" y="766"/>
                </a:lnTo>
                <a:lnTo>
                  <a:pt x="875" y="774"/>
                </a:lnTo>
                <a:lnTo>
                  <a:pt x="875" y="774"/>
                </a:lnTo>
                <a:lnTo>
                  <a:pt x="878" y="777"/>
                </a:lnTo>
                <a:lnTo>
                  <a:pt x="883" y="778"/>
                </a:lnTo>
                <a:lnTo>
                  <a:pt x="892" y="781"/>
                </a:lnTo>
                <a:lnTo>
                  <a:pt x="902" y="783"/>
                </a:lnTo>
                <a:lnTo>
                  <a:pt x="904" y="786"/>
                </a:lnTo>
                <a:lnTo>
                  <a:pt x="907" y="790"/>
                </a:lnTo>
                <a:lnTo>
                  <a:pt x="907" y="790"/>
                </a:lnTo>
                <a:lnTo>
                  <a:pt x="908" y="794"/>
                </a:lnTo>
                <a:lnTo>
                  <a:pt x="911" y="798"/>
                </a:lnTo>
                <a:lnTo>
                  <a:pt x="918" y="806"/>
                </a:lnTo>
                <a:lnTo>
                  <a:pt x="922" y="813"/>
                </a:lnTo>
                <a:lnTo>
                  <a:pt x="923" y="815"/>
                </a:lnTo>
                <a:lnTo>
                  <a:pt x="923" y="817"/>
                </a:lnTo>
                <a:lnTo>
                  <a:pt x="923" y="817"/>
                </a:lnTo>
                <a:lnTo>
                  <a:pt x="928" y="831"/>
                </a:lnTo>
                <a:lnTo>
                  <a:pt x="944" y="866"/>
                </a:lnTo>
                <a:lnTo>
                  <a:pt x="995" y="969"/>
                </a:lnTo>
                <a:lnTo>
                  <a:pt x="1048" y="1074"/>
                </a:lnTo>
                <a:lnTo>
                  <a:pt x="1067" y="1110"/>
                </a:lnTo>
                <a:lnTo>
                  <a:pt x="1073" y="1121"/>
                </a:lnTo>
                <a:lnTo>
                  <a:pt x="1077" y="1126"/>
                </a:lnTo>
                <a:lnTo>
                  <a:pt x="1077" y="1126"/>
                </a:lnTo>
                <a:lnTo>
                  <a:pt x="1085" y="1135"/>
                </a:lnTo>
                <a:lnTo>
                  <a:pt x="1099" y="1153"/>
                </a:lnTo>
                <a:lnTo>
                  <a:pt x="1136" y="1203"/>
                </a:lnTo>
                <a:lnTo>
                  <a:pt x="1195" y="1286"/>
                </a:lnTo>
                <a:lnTo>
                  <a:pt x="1195" y="1286"/>
                </a:lnTo>
                <a:lnTo>
                  <a:pt x="1203" y="1305"/>
                </a:lnTo>
                <a:lnTo>
                  <a:pt x="1219" y="1345"/>
                </a:lnTo>
                <a:lnTo>
                  <a:pt x="1260" y="1458"/>
                </a:lnTo>
                <a:lnTo>
                  <a:pt x="1317" y="1622"/>
                </a:lnTo>
                <a:lnTo>
                  <a:pt x="1317" y="1622"/>
                </a:lnTo>
                <a:lnTo>
                  <a:pt x="1333" y="1645"/>
                </a:lnTo>
                <a:lnTo>
                  <a:pt x="1365" y="1692"/>
                </a:lnTo>
                <a:lnTo>
                  <a:pt x="1398" y="1738"/>
                </a:lnTo>
                <a:lnTo>
                  <a:pt x="1409" y="1756"/>
                </a:lnTo>
                <a:lnTo>
                  <a:pt x="1412" y="1762"/>
                </a:lnTo>
                <a:lnTo>
                  <a:pt x="1413" y="1766"/>
                </a:lnTo>
                <a:lnTo>
                  <a:pt x="1413" y="1766"/>
                </a:lnTo>
                <a:lnTo>
                  <a:pt x="1414" y="1777"/>
                </a:lnTo>
                <a:lnTo>
                  <a:pt x="1416" y="1785"/>
                </a:lnTo>
                <a:lnTo>
                  <a:pt x="1418" y="1793"/>
                </a:lnTo>
                <a:lnTo>
                  <a:pt x="1418" y="1793"/>
                </a:lnTo>
                <a:lnTo>
                  <a:pt x="1421" y="1798"/>
                </a:lnTo>
                <a:lnTo>
                  <a:pt x="1424" y="1802"/>
                </a:lnTo>
                <a:lnTo>
                  <a:pt x="1424" y="1804"/>
                </a:lnTo>
                <a:lnTo>
                  <a:pt x="1424" y="1804"/>
                </a:lnTo>
                <a:lnTo>
                  <a:pt x="1434" y="1820"/>
                </a:lnTo>
                <a:lnTo>
                  <a:pt x="1458" y="1857"/>
                </a:lnTo>
                <a:lnTo>
                  <a:pt x="1470" y="1878"/>
                </a:lnTo>
                <a:lnTo>
                  <a:pt x="1481" y="1898"/>
                </a:lnTo>
                <a:lnTo>
                  <a:pt x="1488" y="1916"/>
                </a:lnTo>
                <a:lnTo>
                  <a:pt x="1488" y="1921"/>
                </a:lnTo>
                <a:lnTo>
                  <a:pt x="1488" y="1926"/>
                </a:lnTo>
                <a:lnTo>
                  <a:pt x="1488" y="1926"/>
                </a:lnTo>
                <a:lnTo>
                  <a:pt x="1484" y="1941"/>
                </a:lnTo>
                <a:lnTo>
                  <a:pt x="1478" y="1953"/>
                </a:lnTo>
                <a:lnTo>
                  <a:pt x="1476" y="1958"/>
                </a:lnTo>
                <a:lnTo>
                  <a:pt x="1470" y="1962"/>
                </a:lnTo>
                <a:lnTo>
                  <a:pt x="1465" y="1966"/>
                </a:lnTo>
                <a:lnTo>
                  <a:pt x="1456" y="1969"/>
                </a:lnTo>
                <a:lnTo>
                  <a:pt x="1456" y="1969"/>
                </a:lnTo>
                <a:lnTo>
                  <a:pt x="1437" y="1972"/>
                </a:lnTo>
                <a:lnTo>
                  <a:pt x="1421" y="1972"/>
                </a:lnTo>
                <a:lnTo>
                  <a:pt x="1416" y="1972"/>
                </a:lnTo>
                <a:lnTo>
                  <a:pt x="1410" y="1969"/>
                </a:lnTo>
                <a:lnTo>
                  <a:pt x="1405" y="1966"/>
                </a:lnTo>
                <a:lnTo>
                  <a:pt x="1402" y="1964"/>
                </a:lnTo>
                <a:lnTo>
                  <a:pt x="1402" y="1964"/>
                </a:lnTo>
                <a:lnTo>
                  <a:pt x="1394" y="1949"/>
                </a:lnTo>
                <a:lnTo>
                  <a:pt x="1384" y="1926"/>
                </a:lnTo>
                <a:lnTo>
                  <a:pt x="1370" y="1905"/>
                </a:lnTo>
                <a:lnTo>
                  <a:pt x="1365" y="1898"/>
                </a:lnTo>
                <a:lnTo>
                  <a:pt x="1360" y="1894"/>
                </a:lnTo>
                <a:lnTo>
                  <a:pt x="1360" y="1894"/>
                </a:lnTo>
                <a:lnTo>
                  <a:pt x="1352" y="1893"/>
                </a:lnTo>
                <a:lnTo>
                  <a:pt x="1348" y="1893"/>
                </a:lnTo>
                <a:lnTo>
                  <a:pt x="1333" y="1894"/>
                </a:lnTo>
                <a:lnTo>
                  <a:pt x="1333" y="1894"/>
                </a:lnTo>
                <a:lnTo>
                  <a:pt x="1328" y="1896"/>
                </a:lnTo>
                <a:lnTo>
                  <a:pt x="1321" y="1897"/>
                </a:lnTo>
                <a:lnTo>
                  <a:pt x="1314" y="1900"/>
                </a:lnTo>
                <a:lnTo>
                  <a:pt x="1308" y="1902"/>
                </a:lnTo>
                <a:lnTo>
                  <a:pt x="1301" y="1902"/>
                </a:lnTo>
                <a:lnTo>
                  <a:pt x="1293" y="1901"/>
                </a:lnTo>
                <a:lnTo>
                  <a:pt x="1284" y="1897"/>
                </a:lnTo>
                <a:lnTo>
                  <a:pt x="1274" y="1889"/>
                </a:lnTo>
                <a:lnTo>
                  <a:pt x="1274" y="1889"/>
                </a:lnTo>
                <a:lnTo>
                  <a:pt x="1260" y="1869"/>
                </a:lnTo>
                <a:lnTo>
                  <a:pt x="1235" y="1833"/>
                </a:lnTo>
                <a:lnTo>
                  <a:pt x="1173" y="1734"/>
                </a:lnTo>
                <a:lnTo>
                  <a:pt x="1113" y="1636"/>
                </a:lnTo>
                <a:lnTo>
                  <a:pt x="1092" y="1600"/>
                </a:lnTo>
                <a:lnTo>
                  <a:pt x="1083" y="1580"/>
                </a:lnTo>
                <a:lnTo>
                  <a:pt x="1083" y="1580"/>
                </a:lnTo>
                <a:lnTo>
                  <a:pt x="1072" y="1556"/>
                </a:lnTo>
                <a:lnTo>
                  <a:pt x="1057" y="1530"/>
                </a:lnTo>
                <a:lnTo>
                  <a:pt x="1040" y="1499"/>
                </a:lnTo>
                <a:lnTo>
                  <a:pt x="1040" y="1499"/>
                </a:lnTo>
                <a:lnTo>
                  <a:pt x="942" y="1397"/>
                </a:lnTo>
                <a:lnTo>
                  <a:pt x="871" y="1326"/>
                </a:lnTo>
                <a:lnTo>
                  <a:pt x="846" y="1302"/>
                </a:lnTo>
                <a:lnTo>
                  <a:pt x="836" y="1294"/>
                </a:lnTo>
                <a:lnTo>
                  <a:pt x="832" y="1291"/>
                </a:lnTo>
                <a:lnTo>
                  <a:pt x="832" y="1291"/>
                </a:lnTo>
                <a:lnTo>
                  <a:pt x="827" y="1290"/>
                </a:lnTo>
                <a:lnTo>
                  <a:pt x="822" y="1289"/>
                </a:lnTo>
                <a:lnTo>
                  <a:pt x="818" y="1289"/>
                </a:lnTo>
                <a:lnTo>
                  <a:pt x="812" y="1290"/>
                </a:lnTo>
                <a:lnTo>
                  <a:pt x="808" y="1291"/>
                </a:lnTo>
                <a:lnTo>
                  <a:pt x="806" y="1294"/>
                </a:lnTo>
                <a:lnTo>
                  <a:pt x="803" y="1298"/>
                </a:lnTo>
                <a:lnTo>
                  <a:pt x="800" y="1302"/>
                </a:lnTo>
                <a:lnTo>
                  <a:pt x="800" y="1302"/>
                </a:lnTo>
                <a:lnTo>
                  <a:pt x="796" y="1323"/>
                </a:lnTo>
                <a:lnTo>
                  <a:pt x="790" y="1373"/>
                </a:lnTo>
                <a:lnTo>
                  <a:pt x="771" y="1516"/>
                </a:lnTo>
                <a:lnTo>
                  <a:pt x="754" y="1661"/>
                </a:lnTo>
                <a:lnTo>
                  <a:pt x="748" y="1710"/>
                </a:lnTo>
                <a:lnTo>
                  <a:pt x="747" y="1734"/>
                </a:lnTo>
                <a:lnTo>
                  <a:pt x="747" y="1734"/>
                </a:lnTo>
                <a:lnTo>
                  <a:pt x="748" y="1760"/>
                </a:lnTo>
                <a:lnTo>
                  <a:pt x="750" y="1800"/>
                </a:lnTo>
                <a:lnTo>
                  <a:pt x="748" y="1840"/>
                </a:lnTo>
                <a:lnTo>
                  <a:pt x="748" y="1856"/>
                </a:lnTo>
                <a:lnTo>
                  <a:pt x="747" y="1868"/>
                </a:lnTo>
                <a:lnTo>
                  <a:pt x="747" y="1868"/>
                </a:lnTo>
                <a:lnTo>
                  <a:pt x="746" y="1885"/>
                </a:lnTo>
                <a:lnTo>
                  <a:pt x="746" y="1904"/>
                </a:lnTo>
                <a:lnTo>
                  <a:pt x="747" y="1921"/>
                </a:lnTo>
                <a:lnTo>
                  <a:pt x="747" y="1937"/>
                </a:lnTo>
                <a:lnTo>
                  <a:pt x="747" y="1937"/>
                </a:lnTo>
                <a:lnTo>
                  <a:pt x="743" y="1966"/>
                </a:lnTo>
                <a:lnTo>
                  <a:pt x="742" y="1978"/>
                </a:lnTo>
                <a:lnTo>
                  <a:pt x="742" y="1985"/>
                </a:lnTo>
                <a:lnTo>
                  <a:pt x="742" y="1985"/>
                </a:lnTo>
                <a:lnTo>
                  <a:pt x="742" y="1988"/>
                </a:lnTo>
                <a:lnTo>
                  <a:pt x="741" y="1990"/>
                </a:lnTo>
                <a:lnTo>
                  <a:pt x="737" y="1994"/>
                </a:lnTo>
                <a:lnTo>
                  <a:pt x="731" y="2001"/>
                </a:lnTo>
                <a:lnTo>
                  <a:pt x="731" y="2001"/>
                </a:lnTo>
                <a:lnTo>
                  <a:pt x="723" y="2012"/>
                </a:lnTo>
                <a:lnTo>
                  <a:pt x="718" y="2021"/>
                </a:lnTo>
                <a:lnTo>
                  <a:pt x="715" y="2028"/>
                </a:lnTo>
                <a:lnTo>
                  <a:pt x="715" y="2028"/>
                </a:lnTo>
                <a:lnTo>
                  <a:pt x="714" y="2034"/>
                </a:lnTo>
                <a:lnTo>
                  <a:pt x="709" y="2046"/>
                </a:lnTo>
                <a:lnTo>
                  <a:pt x="703" y="2061"/>
                </a:lnTo>
                <a:lnTo>
                  <a:pt x="694" y="2076"/>
                </a:lnTo>
                <a:lnTo>
                  <a:pt x="694" y="2076"/>
                </a:lnTo>
                <a:lnTo>
                  <a:pt x="682" y="2092"/>
                </a:lnTo>
                <a:lnTo>
                  <a:pt x="674" y="2101"/>
                </a:lnTo>
                <a:lnTo>
                  <a:pt x="666" y="2109"/>
                </a:lnTo>
                <a:lnTo>
                  <a:pt x="657" y="2117"/>
                </a:lnTo>
                <a:lnTo>
                  <a:pt x="647" y="2122"/>
                </a:lnTo>
                <a:lnTo>
                  <a:pt x="639" y="2125"/>
                </a:lnTo>
                <a:lnTo>
                  <a:pt x="634" y="2125"/>
                </a:lnTo>
                <a:lnTo>
                  <a:pt x="630" y="2124"/>
                </a:lnTo>
                <a:lnTo>
                  <a:pt x="630" y="2124"/>
                </a:lnTo>
                <a:lnTo>
                  <a:pt x="614" y="2117"/>
                </a:lnTo>
                <a:lnTo>
                  <a:pt x="609" y="2113"/>
                </a:lnTo>
                <a:lnTo>
                  <a:pt x="603" y="2109"/>
                </a:lnTo>
                <a:lnTo>
                  <a:pt x="598" y="2104"/>
                </a:lnTo>
                <a:lnTo>
                  <a:pt x="594" y="2098"/>
                </a:lnTo>
                <a:lnTo>
                  <a:pt x="590" y="2093"/>
                </a:lnTo>
                <a:lnTo>
                  <a:pt x="587" y="2086"/>
                </a:lnTo>
                <a:lnTo>
                  <a:pt x="587" y="2086"/>
                </a:lnTo>
                <a:lnTo>
                  <a:pt x="586" y="2077"/>
                </a:lnTo>
                <a:lnTo>
                  <a:pt x="585" y="2064"/>
                </a:lnTo>
                <a:lnTo>
                  <a:pt x="586" y="2030"/>
                </a:lnTo>
                <a:lnTo>
                  <a:pt x="587" y="2001"/>
                </a:lnTo>
                <a:lnTo>
                  <a:pt x="587" y="1990"/>
                </a:lnTo>
                <a:lnTo>
                  <a:pt x="587" y="1985"/>
                </a:lnTo>
                <a:lnTo>
                  <a:pt x="587" y="1985"/>
                </a:lnTo>
                <a:lnTo>
                  <a:pt x="587" y="1981"/>
                </a:lnTo>
                <a:lnTo>
                  <a:pt x="587" y="1976"/>
                </a:lnTo>
                <a:lnTo>
                  <a:pt x="589" y="1972"/>
                </a:lnTo>
                <a:lnTo>
                  <a:pt x="589" y="1970"/>
                </a:lnTo>
                <a:lnTo>
                  <a:pt x="587" y="1969"/>
                </a:lnTo>
                <a:lnTo>
                  <a:pt x="587" y="1969"/>
                </a:lnTo>
                <a:lnTo>
                  <a:pt x="582" y="1968"/>
                </a:lnTo>
                <a:lnTo>
                  <a:pt x="577" y="1966"/>
                </a:lnTo>
                <a:lnTo>
                  <a:pt x="570" y="1964"/>
                </a:lnTo>
                <a:lnTo>
                  <a:pt x="567" y="1962"/>
                </a:lnTo>
                <a:lnTo>
                  <a:pt x="566" y="1958"/>
                </a:lnTo>
                <a:lnTo>
                  <a:pt x="566" y="1958"/>
                </a:lnTo>
                <a:lnTo>
                  <a:pt x="563" y="1920"/>
                </a:lnTo>
                <a:lnTo>
                  <a:pt x="558" y="1844"/>
                </a:lnTo>
                <a:lnTo>
                  <a:pt x="555" y="1765"/>
                </a:lnTo>
                <a:lnTo>
                  <a:pt x="554" y="1736"/>
                </a:lnTo>
                <a:lnTo>
                  <a:pt x="555" y="1718"/>
                </a:lnTo>
                <a:lnTo>
                  <a:pt x="555" y="1718"/>
                </a:lnTo>
                <a:lnTo>
                  <a:pt x="557" y="1698"/>
                </a:lnTo>
                <a:lnTo>
                  <a:pt x="558" y="1660"/>
                </a:lnTo>
                <a:lnTo>
                  <a:pt x="559" y="1550"/>
                </a:lnTo>
                <a:lnTo>
                  <a:pt x="562" y="1434"/>
                </a:lnTo>
                <a:lnTo>
                  <a:pt x="563" y="1387"/>
                </a:lnTo>
                <a:lnTo>
                  <a:pt x="566" y="1355"/>
                </a:lnTo>
                <a:lnTo>
                  <a:pt x="566" y="1355"/>
                </a:lnTo>
                <a:lnTo>
                  <a:pt x="566" y="1343"/>
                </a:lnTo>
                <a:lnTo>
                  <a:pt x="566" y="1331"/>
                </a:lnTo>
                <a:lnTo>
                  <a:pt x="563" y="1306"/>
                </a:lnTo>
                <a:lnTo>
                  <a:pt x="558" y="1279"/>
                </a:lnTo>
                <a:lnTo>
                  <a:pt x="551" y="1253"/>
                </a:lnTo>
                <a:lnTo>
                  <a:pt x="537" y="1199"/>
                </a:lnTo>
                <a:lnTo>
                  <a:pt x="531" y="1175"/>
                </a:lnTo>
                <a:lnTo>
                  <a:pt x="529" y="1153"/>
                </a:lnTo>
                <a:lnTo>
                  <a:pt x="529" y="1153"/>
                </a:lnTo>
                <a:lnTo>
                  <a:pt x="526" y="1114"/>
                </a:lnTo>
                <a:lnTo>
                  <a:pt x="522" y="1085"/>
                </a:lnTo>
                <a:lnTo>
                  <a:pt x="518" y="1057"/>
                </a:lnTo>
                <a:lnTo>
                  <a:pt x="518" y="1057"/>
                </a:lnTo>
                <a:lnTo>
                  <a:pt x="514" y="1029"/>
                </a:lnTo>
                <a:lnTo>
                  <a:pt x="507" y="987"/>
                </a:lnTo>
                <a:lnTo>
                  <a:pt x="507" y="987"/>
                </a:lnTo>
                <a:lnTo>
                  <a:pt x="506" y="975"/>
                </a:lnTo>
                <a:lnTo>
                  <a:pt x="506" y="962"/>
                </a:lnTo>
                <a:lnTo>
                  <a:pt x="506" y="949"/>
                </a:lnTo>
                <a:lnTo>
                  <a:pt x="505" y="942"/>
                </a:lnTo>
                <a:lnTo>
                  <a:pt x="502" y="934"/>
                </a:lnTo>
                <a:lnTo>
                  <a:pt x="502" y="934"/>
                </a:lnTo>
                <a:lnTo>
                  <a:pt x="493" y="915"/>
                </a:lnTo>
                <a:lnTo>
                  <a:pt x="481" y="894"/>
                </a:lnTo>
                <a:lnTo>
                  <a:pt x="468" y="871"/>
                </a:lnTo>
                <a:lnTo>
                  <a:pt x="454" y="854"/>
                </a:lnTo>
                <a:lnTo>
                  <a:pt x="454" y="854"/>
                </a:lnTo>
                <a:lnTo>
                  <a:pt x="417" y="813"/>
                </a:lnTo>
                <a:lnTo>
                  <a:pt x="349" y="738"/>
                </a:lnTo>
                <a:lnTo>
                  <a:pt x="312" y="699"/>
                </a:lnTo>
                <a:lnTo>
                  <a:pt x="277" y="665"/>
                </a:lnTo>
                <a:lnTo>
                  <a:pt x="249" y="639"/>
                </a:lnTo>
                <a:lnTo>
                  <a:pt x="238" y="630"/>
                </a:lnTo>
                <a:lnTo>
                  <a:pt x="231" y="625"/>
                </a:lnTo>
                <a:lnTo>
                  <a:pt x="231" y="625"/>
                </a:lnTo>
                <a:lnTo>
                  <a:pt x="177" y="593"/>
                </a:lnTo>
                <a:lnTo>
                  <a:pt x="152" y="578"/>
                </a:lnTo>
                <a:lnTo>
                  <a:pt x="135" y="566"/>
                </a:lnTo>
                <a:lnTo>
                  <a:pt x="135" y="566"/>
                </a:lnTo>
                <a:lnTo>
                  <a:pt x="87" y="533"/>
                </a:lnTo>
                <a:lnTo>
                  <a:pt x="57" y="511"/>
                </a:lnTo>
                <a:lnTo>
                  <a:pt x="39" y="497"/>
                </a:lnTo>
                <a:lnTo>
                  <a:pt x="39" y="497"/>
                </a:lnTo>
                <a:lnTo>
                  <a:pt x="33" y="493"/>
                </a:lnTo>
                <a:lnTo>
                  <a:pt x="27" y="490"/>
                </a:lnTo>
                <a:lnTo>
                  <a:pt x="21" y="489"/>
                </a:lnTo>
                <a:lnTo>
                  <a:pt x="16" y="487"/>
                </a:lnTo>
                <a:lnTo>
                  <a:pt x="11" y="483"/>
                </a:lnTo>
                <a:lnTo>
                  <a:pt x="7" y="477"/>
                </a:lnTo>
                <a:lnTo>
                  <a:pt x="3" y="465"/>
                </a:lnTo>
                <a:lnTo>
                  <a:pt x="1" y="449"/>
                </a:lnTo>
                <a:lnTo>
                  <a:pt x="1" y="449"/>
                </a:lnTo>
                <a:lnTo>
                  <a:pt x="0" y="410"/>
                </a:lnTo>
                <a:lnTo>
                  <a:pt x="0" y="376"/>
                </a:lnTo>
                <a:lnTo>
                  <a:pt x="0" y="348"/>
                </a:lnTo>
                <a:lnTo>
                  <a:pt x="1" y="331"/>
                </a:lnTo>
                <a:lnTo>
                  <a:pt x="1" y="331"/>
                </a:lnTo>
                <a:lnTo>
                  <a:pt x="3" y="312"/>
                </a:lnTo>
                <a:lnTo>
                  <a:pt x="1" y="287"/>
                </a:lnTo>
                <a:lnTo>
                  <a:pt x="1" y="256"/>
                </a:lnTo>
                <a:lnTo>
                  <a:pt x="1" y="256"/>
                </a:lnTo>
                <a:lnTo>
                  <a:pt x="4" y="255"/>
                </a:lnTo>
                <a:lnTo>
                  <a:pt x="17" y="251"/>
                </a:lnTo>
                <a:lnTo>
                  <a:pt x="17" y="251"/>
                </a:lnTo>
                <a:lnTo>
                  <a:pt x="31" y="248"/>
                </a:lnTo>
                <a:lnTo>
                  <a:pt x="47" y="247"/>
                </a:lnTo>
                <a:lnTo>
                  <a:pt x="65" y="246"/>
                </a:lnTo>
                <a:lnTo>
                  <a:pt x="76" y="235"/>
                </a:lnTo>
                <a:lnTo>
                  <a:pt x="81" y="198"/>
                </a:lnTo>
                <a:lnTo>
                  <a:pt x="81" y="198"/>
                </a:lnTo>
                <a:lnTo>
                  <a:pt x="69" y="164"/>
                </a:lnTo>
                <a:lnTo>
                  <a:pt x="60" y="138"/>
                </a:lnTo>
                <a:lnTo>
                  <a:pt x="55" y="118"/>
                </a:lnTo>
                <a:lnTo>
                  <a:pt x="55" y="118"/>
                </a:lnTo>
                <a:lnTo>
                  <a:pt x="53" y="107"/>
                </a:lnTo>
                <a:lnTo>
                  <a:pt x="51" y="102"/>
                </a:lnTo>
                <a:lnTo>
                  <a:pt x="44" y="86"/>
                </a:lnTo>
                <a:lnTo>
                  <a:pt x="44" y="86"/>
                </a:lnTo>
                <a:lnTo>
                  <a:pt x="41" y="74"/>
                </a:lnTo>
                <a:lnTo>
                  <a:pt x="40" y="63"/>
                </a:lnTo>
                <a:lnTo>
                  <a:pt x="40" y="56"/>
                </a:lnTo>
                <a:lnTo>
                  <a:pt x="40" y="55"/>
                </a:lnTo>
                <a:lnTo>
                  <a:pt x="39" y="54"/>
                </a:lnTo>
                <a:lnTo>
                  <a:pt x="49" y="54"/>
                </a:lnTo>
                <a:lnTo>
                  <a:pt x="49" y="54"/>
                </a:lnTo>
                <a:lnTo>
                  <a:pt x="52" y="48"/>
                </a:lnTo>
                <a:lnTo>
                  <a:pt x="55" y="43"/>
                </a:lnTo>
                <a:lnTo>
                  <a:pt x="55" y="38"/>
                </a:lnTo>
                <a:lnTo>
                  <a:pt x="55" y="38"/>
                </a:lnTo>
                <a:lnTo>
                  <a:pt x="55" y="32"/>
                </a:lnTo>
                <a:lnTo>
                  <a:pt x="56" y="28"/>
                </a:lnTo>
                <a:lnTo>
                  <a:pt x="57" y="24"/>
                </a:lnTo>
                <a:lnTo>
                  <a:pt x="60" y="22"/>
                </a:lnTo>
                <a:lnTo>
                  <a:pt x="60" y="22"/>
                </a:lnTo>
                <a:lnTo>
                  <a:pt x="63" y="20"/>
                </a:lnTo>
                <a:lnTo>
                  <a:pt x="63" y="22"/>
                </a:lnTo>
                <a:lnTo>
                  <a:pt x="64" y="22"/>
                </a:lnTo>
                <a:lnTo>
                  <a:pt x="65" y="22"/>
                </a:lnTo>
                <a:lnTo>
                  <a:pt x="65" y="22"/>
                </a:lnTo>
                <a:lnTo>
                  <a:pt x="67" y="20"/>
                </a:lnTo>
                <a:lnTo>
                  <a:pt x="67" y="18"/>
                </a:lnTo>
                <a:lnTo>
                  <a:pt x="67" y="11"/>
                </a:lnTo>
                <a:lnTo>
                  <a:pt x="68" y="3"/>
                </a:lnTo>
                <a:lnTo>
                  <a:pt x="68" y="2"/>
                </a:lnTo>
                <a:lnTo>
                  <a:pt x="71" y="0"/>
                </a:lnTo>
                <a:lnTo>
                  <a:pt x="87" y="0"/>
                </a:lnTo>
                <a:lnTo>
                  <a:pt x="87" y="0"/>
                </a:lnTo>
                <a:lnTo>
                  <a:pt x="104" y="38"/>
                </a:lnTo>
                <a:lnTo>
                  <a:pt x="116" y="62"/>
                </a:lnTo>
                <a:lnTo>
                  <a:pt x="121" y="68"/>
                </a:lnTo>
                <a:lnTo>
                  <a:pt x="123" y="70"/>
                </a:lnTo>
                <a:lnTo>
                  <a:pt x="124" y="70"/>
                </a:lnTo>
                <a:lnTo>
                  <a:pt x="124" y="70"/>
                </a:lnTo>
                <a:lnTo>
                  <a:pt x="124" y="64"/>
                </a:lnTo>
                <a:lnTo>
                  <a:pt x="123" y="56"/>
                </a:lnTo>
                <a:lnTo>
                  <a:pt x="117" y="34"/>
                </a:lnTo>
                <a:lnTo>
                  <a:pt x="116" y="22"/>
                </a:lnTo>
                <a:lnTo>
                  <a:pt x="115" y="11"/>
                </a:lnTo>
                <a:lnTo>
                  <a:pt x="115" y="4"/>
                </a:lnTo>
                <a:lnTo>
                  <a:pt x="116" y="2"/>
                </a:lnTo>
                <a:lnTo>
                  <a:pt x="119" y="0"/>
                </a:lnTo>
                <a:lnTo>
                  <a:pt x="119" y="0"/>
                </a:lnTo>
                <a:lnTo>
                  <a:pt x="123" y="0"/>
                </a:lnTo>
                <a:lnTo>
                  <a:pt x="127" y="0"/>
                </a:lnTo>
                <a:lnTo>
                  <a:pt x="129" y="3"/>
                </a:lnTo>
                <a:lnTo>
                  <a:pt x="131" y="6"/>
                </a:lnTo>
                <a:lnTo>
                  <a:pt x="133" y="14"/>
                </a:lnTo>
                <a:lnTo>
                  <a:pt x="135" y="22"/>
                </a:lnTo>
                <a:lnTo>
                  <a:pt x="135" y="22"/>
                </a:lnTo>
                <a:lnTo>
                  <a:pt x="139" y="38"/>
                </a:lnTo>
                <a:lnTo>
                  <a:pt x="147" y="63"/>
                </a:lnTo>
                <a:lnTo>
                  <a:pt x="156" y="84"/>
                </a:lnTo>
                <a:lnTo>
                  <a:pt x="159" y="91"/>
                </a:lnTo>
                <a:lnTo>
                  <a:pt x="160" y="91"/>
                </a:lnTo>
                <a:lnTo>
                  <a:pt x="161" y="91"/>
                </a:lnTo>
                <a:lnTo>
                  <a:pt x="161" y="91"/>
                </a:lnTo>
                <a:lnTo>
                  <a:pt x="168" y="82"/>
                </a:lnTo>
                <a:lnTo>
                  <a:pt x="177" y="67"/>
                </a:lnTo>
                <a:lnTo>
                  <a:pt x="187" y="56"/>
                </a:lnTo>
                <a:lnTo>
                  <a:pt x="191" y="54"/>
                </a:lnTo>
                <a:lnTo>
                  <a:pt x="192" y="52"/>
                </a:lnTo>
                <a:lnTo>
                  <a:pt x="193" y="54"/>
                </a:lnTo>
                <a:lnTo>
                  <a:pt x="193" y="54"/>
                </a:lnTo>
                <a:lnTo>
                  <a:pt x="197" y="59"/>
                </a:lnTo>
                <a:lnTo>
                  <a:pt x="199" y="66"/>
                </a:lnTo>
                <a:lnTo>
                  <a:pt x="197" y="75"/>
                </a:lnTo>
                <a:lnTo>
                  <a:pt x="193" y="86"/>
                </a:lnTo>
                <a:lnTo>
                  <a:pt x="193" y="86"/>
                </a:lnTo>
                <a:lnTo>
                  <a:pt x="188" y="98"/>
                </a:lnTo>
                <a:lnTo>
                  <a:pt x="185" y="111"/>
                </a:lnTo>
                <a:lnTo>
                  <a:pt x="177" y="150"/>
                </a:lnTo>
                <a:lnTo>
                  <a:pt x="177" y="150"/>
                </a:lnTo>
                <a:lnTo>
                  <a:pt x="168" y="191"/>
                </a:lnTo>
                <a:lnTo>
                  <a:pt x="165" y="206"/>
                </a:lnTo>
                <a:lnTo>
                  <a:pt x="161" y="214"/>
                </a:lnTo>
                <a:lnTo>
                  <a:pt x="161" y="214"/>
                </a:lnTo>
                <a:lnTo>
                  <a:pt x="159" y="220"/>
                </a:lnTo>
                <a:lnTo>
                  <a:pt x="155" y="228"/>
                </a:lnTo>
                <a:lnTo>
                  <a:pt x="151" y="240"/>
                </a:lnTo>
                <a:lnTo>
                  <a:pt x="151" y="240"/>
                </a:lnTo>
                <a:lnTo>
                  <a:pt x="149" y="242"/>
                </a:lnTo>
                <a:lnTo>
                  <a:pt x="151" y="246"/>
                </a:lnTo>
                <a:lnTo>
                  <a:pt x="151" y="246"/>
                </a:lnTo>
                <a:lnTo>
                  <a:pt x="149" y="259"/>
                </a:lnTo>
                <a:lnTo>
                  <a:pt x="147" y="284"/>
                </a:lnTo>
                <a:lnTo>
                  <a:pt x="143" y="310"/>
                </a:lnTo>
                <a:lnTo>
                  <a:pt x="140" y="320"/>
                </a:lnTo>
                <a:lnTo>
                  <a:pt x="140" y="320"/>
                </a:lnTo>
                <a:lnTo>
                  <a:pt x="145" y="315"/>
                </a:lnTo>
                <a:lnTo>
                  <a:pt x="160" y="303"/>
                </a:lnTo>
                <a:lnTo>
                  <a:pt x="176" y="288"/>
                </a:lnTo>
                <a:lnTo>
                  <a:pt x="188" y="278"/>
                </a:lnTo>
                <a:lnTo>
                  <a:pt x="188" y="278"/>
                </a:lnTo>
                <a:lnTo>
                  <a:pt x="195" y="270"/>
                </a:lnTo>
                <a:lnTo>
                  <a:pt x="203" y="260"/>
                </a:lnTo>
                <a:lnTo>
                  <a:pt x="207" y="258"/>
                </a:lnTo>
                <a:lnTo>
                  <a:pt x="212" y="255"/>
                </a:lnTo>
                <a:lnTo>
                  <a:pt x="219" y="252"/>
                </a:lnTo>
                <a:lnTo>
                  <a:pt x="225" y="251"/>
                </a:lnTo>
                <a:lnTo>
                  <a:pt x="225" y="251"/>
                </a:lnTo>
                <a:lnTo>
                  <a:pt x="241" y="250"/>
                </a:lnTo>
                <a:lnTo>
                  <a:pt x="257" y="250"/>
                </a:lnTo>
                <a:lnTo>
                  <a:pt x="278" y="251"/>
                </a:lnTo>
                <a:lnTo>
                  <a:pt x="278" y="251"/>
                </a:lnTo>
                <a:lnTo>
                  <a:pt x="290" y="251"/>
                </a:lnTo>
                <a:lnTo>
                  <a:pt x="300" y="251"/>
                </a:lnTo>
                <a:lnTo>
                  <a:pt x="300" y="251"/>
                </a:lnTo>
                <a:lnTo>
                  <a:pt x="301" y="250"/>
                </a:lnTo>
                <a:lnTo>
                  <a:pt x="302" y="247"/>
                </a:lnTo>
                <a:lnTo>
                  <a:pt x="304" y="246"/>
                </a:lnTo>
                <a:lnTo>
                  <a:pt x="306" y="246"/>
                </a:lnTo>
                <a:lnTo>
                  <a:pt x="310" y="246"/>
                </a:lnTo>
                <a:lnTo>
                  <a:pt x="316" y="246"/>
                </a:lnTo>
                <a:lnTo>
                  <a:pt x="316" y="246"/>
                </a:lnTo>
                <a:lnTo>
                  <a:pt x="322" y="247"/>
                </a:lnTo>
                <a:lnTo>
                  <a:pt x="329" y="250"/>
                </a:lnTo>
                <a:lnTo>
                  <a:pt x="341" y="256"/>
                </a:lnTo>
                <a:lnTo>
                  <a:pt x="350" y="263"/>
                </a:lnTo>
                <a:lnTo>
                  <a:pt x="353" y="266"/>
                </a:lnTo>
                <a:lnTo>
                  <a:pt x="353" y="267"/>
                </a:lnTo>
                <a:lnTo>
                  <a:pt x="353" y="267"/>
                </a:lnTo>
                <a:lnTo>
                  <a:pt x="353" y="271"/>
                </a:lnTo>
                <a:lnTo>
                  <a:pt x="356" y="276"/>
                </a:lnTo>
                <a:lnTo>
                  <a:pt x="358" y="283"/>
                </a:lnTo>
                <a:lnTo>
                  <a:pt x="385" y="299"/>
                </a:lnTo>
                <a:lnTo>
                  <a:pt x="385" y="299"/>
                </a:lnTo>
                <a:lnTo>
                  <a:pt x="393" y="307"/>
                </a:lnTo>
                <a:lnTo>
                  <a:pt x="400" y="312"/>
                </a:lnTo>
                <a:lnTo>
                  <a:pt x="401" y="315"/>
                </a:lnTo>
                <a:lnTo>
                  <a:pt x="401" y="3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吹き出し: 円形 11">
            <a:extLst>
              <a:ext uri="{FF2B5EF4-FFF2-40B4-BE49-F238E27FC236}">
                <a16:creationId xmlns:a16="http://schemas.microsoft.com/office/drawing/2014/main" id="{0981882D-A291-2786-38C9-6A8B881D65FE}"/>
              </a:ext>
            </a:extLst>
          </p:cNvPr>
          <p:cNvSpPr/>
          <p:nvPr/>
        </p:nvSpPr>
        <p:spPr>
          <a:xfrm>
            <a:off x="1022641" y="948127"/>
            <a:ext cx="1863306" cy="858178"/>
          </a:xfrm>
          <a:prstGeom prst="wedgeEllipseCallout">
            <a:avLst>
              <a:gd name="adj1" fmla="val -29722"/>
              <a:gd name="adj2" fmla="val 62013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やる気でないよ</a:t>
            </a:r>
          </a:p>
        </p:txBody>
      </p:sp>
      <p:sp>
        <p:nvSpPr>
          <p:cNvPr id="13" name="星: 16 pt 12">
            <a:extLst>
              <a:ext uri="{FF2B5EF4-FFF2-40B4-BE49-F238E27FC236}">
                <a16:creationId xmlns:a16="http://schemas.microsoft.com/office/drawing/2014/main" id="{2BE28B25-D0E3-00E4-3830-02AA0F303973}"/>
              </a:ext>
            </a:extLst>
          </p:cNvPr>
          <p:cNvSpPr/>
          <p:nvPr/>
        </p:nvSpPr>
        <p:spPr>
          <a:xfrm>
            <a:off x="4469345" y="890786"/>
            <a:ext cx="1941118" cy="1224950"/>
          </a:xfrm>
          <a:prstGeom prst="star16">
            <a:avLst>
              <a:gd name="adj" fmla="val 40252"/>
            </a:avLst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もう好きにして！</a:t>
            </a:r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911846FD-F1B1-D61C-FA8B-73F1A3302397}"/>
              </a:ext>
            </a:extLst>
          </p:cNvPr>
          <p:cNvSpPr>
            <a:spLocks/>
          </p:cNvSpPr>
          <p:nvPr/>
        </p:nvSpPr>
        <p:spPr bwMode="auto">
          <a:xfrm>
            <a:off x="6979598" y="1203365"/>
            <a:ext cx="1843440" cy="2333364"/>
          </a:xfrm>
          <a:custGeom>
            <a:avLst/>
            <a:gdLst>
              <a:gd name="T0" fmla="*/ 888 w 1554"/>
              <a:gd name="T1" fmla="*/ 1327 h 1967"/>
              <a:gd name="T2" fmla="*/ 969 w 1554"/>
              <a:gd name="T3" fmla="*/ 1440 h 1967"/>
              <a:gd name="T4" fmla="*/ 1318 w 1554"/>
              <a:gd name="T5" fmla="*/ 1472 h 1967"/>
              <a:gd name="T6" fmla="*/ 1370 w 1554"/>
              <a:gd name="T7" fmla="*/ 1446 h 1967"/>
              <a:gd name="T8" fmla="*/ 1513 w 1554"/>
              <a:gd name="T9" fmla="*/ 1567 h 1967"/>
              <a:gd name="T10" fmla="*/ 1551 w 1554"/>
              <a:gd name="T11" fmla="*/ 1476 h 1967"/>
              <a:gd name="T12" fmla="*/ 1445 w 1554"/>
              <a:gd name="T13" fmla="*/ 1309 h 1967"/>
              <a:gd name="T14" fmla="*/ 1364 w 1554"/>
              <a:gd name="T15" fmla="*/ 1311 h 1967"/>
              <a:gd name="T16" fmla="*/ 1205 w 1554"/>
              <a:gd name="T17" fmla="*/ 1277 h 1967"/>
              <a:gd name="T18" fmla="*/ 1039 w 1554"/>
              <a:gd name="T19" fmla="*/ 896 h 1967"/>
              <a:gd name="T20" fmla="*/ 959 w 1554"/>
              <a:gd name="T21" fmla="*/ 704 h 1967"/>
              <a:gd name="T22" fmla="*/ 949 w 1554"/>
              <a:gd name="T23" fmla="*/ 635 h 1967"/>
              <a:gd name="T24" fmla="*/ 815 w 1554"/>
              <a:gd name="T25" fmla="*/ 407 h 1967"/>
              <a:gd name="T26" fmla="*/ 912 w 1554"/>
              <a:gd name="T27" fmla="*/ 317 h 1967"/>
              <a:gd name="T28" fmla="*/ 1204 w 1554"/>
              <a:gd name="T29" fmla="*/ 373 h 1967"/>
              <a:gd name="T30" fmla="*/ 1321 w 1554"/>
              <a:gd name="T31" fmla="*/ 389 h 1967"/>
              <a:gd name="T32" fmla="*/ 1358 w 1554"/>
              <a:gd name="T33" fmla="*/ 400 h 1967"/>
              <a:gd name="T34" fmla="*/ 1417 w 1554"/>
              <a:gd name="T35" fmla="*/ 375 h 1967"/>
              <a:gd name="T36" fmla="*/ 1391 w 1554"/>
              <a:gd name="T37" fmla="*/ 336 h 1967"/>
              <a:gd name="T38" fmla="*/ 1479 w 1554"/>
              <a:gd name="T39" fmla="*/ 316 h 1967"/>
              <a:gd name="T40" fmla="*/ 1461 w 1554"/>
              <a:gd name="T41" fmla="*/ 294 h 1967"/>
              <a:gd name="T42" fmla="*/ 1434 w 1554"/>
              <a:gd name="T43" fmla="*/ 258 h 1967"/>
              <a:gd name="T44" fmla="*/ 1316 w 1554"/>
              <a:gd name="T45" fmla="*/ 254 h 1967"/>
              <a:gd name="T46" fmla="*/ 1142 w 1554"/>
              <a:gd name="T47" fmla="*/ 209 h 1967"/>
              <a:gd name="T48" fmla="*/ 650 w 1554"/>
              <a:gd name="T49" fmla="*/ 133 h 1967"/>
              <a:gd name="T50" fmla="*/ 510 w 1554"/>
              <a:gd name="T51" fmla="*/ 169 h 1967"/>
              <a:gd name="T52" fmla="*/ 503 w 1554"/>
              <a:gd name="T53" fmla="*/ 125 h 1967"/>
              <a:gd name="T54" fmla="*/ 461 w 1554"/>
              <a:gd name="T55" fmla="*/ 58 h 1967"/>
              <a:gd name="T56" fmla="*/ 438 w 1554"/>
              <a:gd name="T57" fmla="*/ 36 h 1967"/>
              <a:gd name="T58" fmla="*/ 325 w 1554"/>
              <a:gd name="T59" fmla="*/ 10 h 1967"/>
              <a:gd name="T60" fmla="*/ 245 w 1554"/>
              <a:gd name="T61" fmla="*/ 21 h 1967"/>
              <a:gd name="T62" fmla="*/ 220 w 1554"/>
              <a:gd name="T63" fmla="*/ 68 h 1967"/>
              <a:gd name="T64" fmla="*/ 150 w 1554"/>
              <a:gd name="T65" fmla="*/ 169 h 1967"/>
              <a:gd name="T66" fmla="*/ 188 w 1554"/>
              <a:gd name="T67" fmla="*/ 240 h 1967"/>
              <a:gd name="T68" fmla="*/ 281 w 1554"/>
              <a:gd name="T69" fmla="*/ 293 h 1967"/>
              <a:gd name="T70" fmla="*/ 336 w 1554"/>
              <a:gd name="T71" fmla="*/ 437 h 1967"/>
              <a:gd name="T72" fmla="*/ 277 w 1554"/>
              <a:gd name="T73" fmla="*/ 501 h 1967"/>
              <a:gd name="T74" fmla="*/ 170 w 1554"/>
              <a:gd name="T75" fmla="*/ 341 h 1967"/>
              <a:gd name="T76" fmla="*/ 144 w 1554"/>
              <a:gd name="T77" fmla="*/ 228 h 1967"/>
              <a:gd name="T78" fmla="*/ 123 w 1554"/>
              <a:gd name="T79" fmla="*/ 264 h 1967"/>
              <a:gd name="T80" fmla="*/ 43 w 1554"/>
              <a:gd name="T81" fmla="*/ 213 h 1967"/>
              <a:gd name="T82" fmla="*/ 36 w 1554"/>
              <a:gd name="T83" fmla="*/ 230 h 1967"/>
              <a:gd name="T84" fmla="*/ 5 w 1554"/>
              <a:gd name="T85" fmla="*/ 240 h 1967"/>
              <a:gd name="T86" fmla="*/ 21 w 1554"/>
              <a:gd name="T87" fmla="*/ 293 h 1967"/>
              <a:gd name="T88" fmla="*/ 112 w 1554"/>
              <a:gd name="T89" fmla="*/ 379 h 1967"/>
              <a:gd name="T90" fmla="*/ 138 w 1554"/>
              <a:gd name="T91" fmla="*/ 459 h 1967"/>
              <a:gd name="T92" fmla="*/ 201 w 1554"/>
              <a:gd name="T93" fmla="*/ 583 h 1967"/>
              <a:gd name="T94" fmla="*/ 282 w 1554"/>
              <a:gd name="T95" fmla="*/ 672 h 1967"/>
              <a:gd name="T96" fmla="*/ 427 w 1554"/>
              <a:gd name="T97" fmla="*/ 597 h 1967"/>
              <a:gd name="T98" fmla="*/ 549 w 1554"/>
              <a:gd name="T99" fmla="*/ 691 h 1967"/>
              <a:gd name="T100" fmla="*/ 569 w 1554"/>
              <a:gd name="T101" fmla="*/ 760 h 1967"/>
              <a:gd name="T102" fmla="*/ 582 w 1554"/>
              <a:gd name="T103" fmla="*/ 816 h 1967"/>
              <a:gd name="T104" fmla="*/ 594 w 1554"/>
              <a:gd name="T105" fmla="*/ 935 h 1967"/>
              <a:gd name="T106" fmla="*/ 627 w 1554"/>
              <a:gd name="T107" fmla="*/ 1434 h 1967"/>
              <a:gd name="T108" fmla="*/ 639 w 1554"/>
              <a:gd name="T109" fmla="*/ 1688 h 1967"/>
              <a:gd name="T110" fmla="*/ 655 w 1554"/>
              <a:gd name="T111" fmla="*/ 1867 h 1967"/>
              <a:gd name="T112" fmla="*/ 660 w 1554"/>
              <a:gd name="T113" fmla="*/ 1963 h 1967"/>
              <a:gd name="T114" fmla="*/ 772 w 1554"/>
              <a:gd name="T115" fmla="*/ 1867 h 1967"/>
              <a:gd name="T116" fmla="*/ 828 w 1554"/>
              <a:gd name="T117" fmla="*/ 1840 h 1967"/>
              <a:gd name="T118" fmla="*/ 812 w 1554"/>
              <a:gd name="T119" fmla="*/ 1504 h 1967"/>
              <a:gd name="T120" fmla="*/ 804 w 1554"/>
              <a:gd name="T121" fmla="*/ 1147 h 19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54" h="1967">
                <a:moveTo>
                  <a:pt x="842" y="1013"/>
                </a:moveTo>
                <a:lnTo>
                  <a:pt x="842" y="1013"/>
                </a:lnTo>
                <a:lnTo>
                  <a:pt x="844" y="1031"/>
                </a:lnTo>
                <a:lnTo>
                  <a:pt x="847" y="1065"/>
                </a:lnTo>
                <a:lnTo>
                  <a:pt x="851" y="1112"/>
                </a:lnTo>
                <a:lnTo>
                  <a:pt x="856" y="1165"/>
                </a:lnTo>
                <a:lnTo>
                  <a:pt x="863" y="1219"/>
                </a:lnTo>
                <a:lnTo>
                  <a:pt x="867" y="1245"/>
                </a:lnTo>
                <a:lnTo>
                  <a:pt x="871" y="1269"/>
                </a:lnTo>
                <a:lnTo>
                  <a:pt x="876" y="1292"/>
                </a:lnTo>
                <a:lnTo>
                  <a:pt x="882" y="1311"/>
                </a:lnTo>
                <a:lnTo>
                  <a:pt x="888" y="1327"/>
                </a:lnTo>
                <a:lnTo>
                  <a:pt x="895" y="1339"/>
                </a:lnTo>
                <a:lnTo>
                  <a:pt x="895" y="1339"/>
                </a:lnTo>
                <a:lnTo>
                  <a:pt x="908" y="1357"/>
                </a:lnTo>
                <a:lnTo>
                  <a:pt x="919" y="1375"/>
                </a:lnTo>
                <a:lnTo>
                  <a:pt x="935" y="1405"/>
                </a:lnTo>
                <a:lnTo>
                  <a:pt x="941" y="1417"/>
                </a:lnTo>
                <a:lnTo>
                  <a:pt x="949" y="1428"/>
                </a:lnTo>
                <a:lnTo>
                  <a:pt x="953" y="1432"/>
                </a:lnTo>
                <a:lnTo>
                  <a:pt x="959" y="1436"/>
                </a:lnTo>
                <a:lnTo>
                  <a:pt x="964" y="1439"/>
                </a:lnTo>
                <a:lnTo>
                  <a:pt x="969" y="1440"/>
                </a:lnTo>
                <a:lnTo>
                  <a:pt x="969" y="1440"/>
                </a:lnTo>
                <a:lnTo>
                  <a:pt x="992" y="1443"/>
                </a:lnTo>
                <a:lnTo>
                  <a:pt x="1031" y="1444"/>
                </a:lnTo>
                <a:lnTo>
                  <a:pt x="1136" y="1448"/>
                </a:lnTo>
                <a:lnTo>
                  <a:pt x="1192" y="1452"/>
                </a:lnTo>
                <a:lnTo>
                  <a:pt x="1242" y="1455"/>
                </a:lnTo>
                <a:lnTo>
                  <a:pt x="1264" y="1458"/>
                </a:lnTo>
                <a:lnTo>
                  <a:pt x="1281" y="1460"/>
                </a:lnTo>
                <a:lnTo>
                  <a:pt x="1296" y="1463"/>
                </a:lnTo>
                <a:lnTo>
                  <a:pt x="1305" y="1467"/>
                </a:lnTo>
                <a:lnTo>
                  <a:pt x="1305" y="1467"/>
                </a:lnTo>
                <a:lnTo>
                  <a:pt x="1312" y="1470"/>
                </a:lnTo>
                <a:lnTo>
                  <a:pt x="1318" y="1472"/>
                </a:lnTo>
                <a:lnTo>
                  <a:pt x="1324" y="1472"/>
                </a:lnTo>
                <a:lnTo>
                  <a:pt x="1329" y="1472"/>
                </a:lnTo>
                <a:lnTo>
                  <a:pt x="1340" y="1468"/>
                </a:lnTo>
                <a:lnTo>
                  <a:pt x="1348" y="1464"/>
                </a:lnTo>
                <a:lnTo>
                  <a:pt x="1354" y="1458"/>
                </a:lnTo>
                <a:lnTo>
                  <a:pt x="1360" y="1452"/>
                </a:lnTo>
                <a:lnTo>
                  <a:pt x="1364" y="1446"/>
                </a:lnTo>
                <a:lnTo>
                  <a:pt x="1364" y="1446"/>
                </a:lnTo>
                <a:lnTo>
                  <a:pt x="1362" y="1444"/>
                </a:lnTo>
                <a:lnTo>
                  <a:pt x="1362" y="1443"/>
                </a:lnTo>
                <a:lnTo>
                  <a:pt x="1365" y="1443"/>
                </a:lnTo>
                <a:lnTo>
                  <a:pt x="1370" y="1446"/>
                </a:lnTo>
                <a:lnTo>
                  <a:pt x="1382" y="1450"/>
                </a:lnTo>
                <a:lnTo>
                  <a:pt x="1422" y="1472"/>
                </a:lnTo>
                <a:lnTo>
                  <a:pt x="1422" y="1472"/>
                </a:lnTo>
                <a:lnTo>
                  <a:pt x="1435" y="1480"/>
                </a:lnTo>
                <a:lnTo>
                  <a:pt x="1447" y="1490"/>
                </a:lnTo>
                <a:lnTo>
                  <a:pt x="1458" y="1499"/>
                </a:lnTo>
                <a:lnTo>
                  <a:pt x="1467" y="1508"/>
                </a:lnTo>
                <a:lnTo>
                  <a:pt x="1482" y="1527"/>
                </a:lnTo>
                <a:lnTo>
                  <a:pt x="1495" y="1544"/>
                </a:lnTo>
                <a:lnTo>
                  <a:pt x="1505" y="1558"/>
                </a:lnTo>
                <a:lnTo>
                  <a:pt x="1509" y="1563"/>
                </a:lnTo>
                <a:lnTo>
                  <a:pt x="1513" y="1567"/>
                </a:lnTo>
                <a:lnTo>
                  <a:pt x="1517" y="1568"/>
                </a:lnTo>
                <a:lnTo>
                  <a:pt x="1521" y="1570"/>
                </a:lnTo>
                <a:lnTo>
                  <a:pt x="1525" y="1567"/>
                </a:lnTo>
                <a:lnTo>
                  <a:pt x="1529" y="1563"/>
                </a:lnTo>
                <a:lnTo>
                  <a:pt x="1529" y="1563"/>
                </a:lnTo>
                <a:lnTo>
                  <a:pt x="1537" y="1552"/>
                </a:lnTo>
                <a:lnTo>
                  <a:pt x="1545" y="1539"/>
                </a:lnTo>
                <a:lnTo>
                  <a:pt x="1550" y="1526"/>
                </a:lnTo>
                <a:lnTo>
                  <a:pt x="1553" y="1512"/>
                </a:lnTo>
                <a:lnTo>
                  <a:pt x="1554" y="1498"/>
                </a:lnTo>
                <a:lnTo>
                  <a:pt x="1553" y="1484"/>
                </a:lnTo>
                <a:lnTo>
                  <a:pt x="1551" y="1476"/>
                </a:lnTo>
                <a:lnTo>
                  <a:pt x="1547" y="1470"/>
                </a:lnTo>
                <a:lnTo>
                  <a:pt x="1545" y="1463"/>
                </a:lnTo>
                <a:lnTo>
                  <a:pt x="1539" y="1456"/>
                </a:lnTo>
                <a:lnTo>
                  <a:pt x="1539" y="1456"/>
                </a:lnTo>
                <a:lnTo>
                  <a:pt x="1527" y="1440"/>
                </a:lnTo>
                <a:lnTo>
                  <a:pt x="1514" y="1420"/>
                </a:lnTo>
                <a:lnTo>
                  <a:pt x="1486" y="1373"/>
                </a:lnTo>
                <a:lnTo>
                  <a:pt x="1462" y="1332"/>
                </a:lnTo>
                <a:lnTo>
                  <a:pt x="1454" y="1319"/>
                </a:lnTo>
                <a:lnTo>
                  <a:pt x="1449" y="1312"/>
                </a:lnTo>
                <a:lnTo>
                  <a:pt x="1449" y="1312"/>
                </a:lnTo>
                <a:lnTo>
                  <a:pt x="1445" y="1309"/>
                </a:lnTo>
                <a:lnTo>
                  <a:pt x="1438" y="1309"/>
                </a:lnTo>
                <a:lnTo>
                  <a:pt x="1422" y="1309"/>
                </a:lnTo>
                <a:lnTo>
                  <a:pt x="1405" y="1311"/>
                </a:lnTo>
                <a:lnTo>
                  <a:pt x="1395" y="1312"/>
                </a:lnTo>
                <a:lnTo>
                  <a:pt x="1395" y="1312"/>
                </a:lnTo>
                <a:lnTo>
                  <a:pt x="1389" y="1313"/>
                </a:lnTo>
                <a:lnTo>
                  <a:pt x="1378" y="1315"/>
                </a:lnTo>
                <a:lnTo>
                  <a:pt x="1369" y="1315"/>
                </a:lnTo>
                <a:lnTo>
                  <a:pt x="1365" y="1313"/>
                </a:lnTo>
                <a:lnTo>
                  <a:pt x="1364" y="1312"/>
                </a:lnTo>
                <a:lnTo>
                  <a:pt x="1364" y="1312"/>
                </a:lnTo>
                <a:lnTo>
                  <a:pt x="1364" y="1311"/>
                </a:lnTo>
                <a:lnTo>
                  <a:pt x="1365" y="1308"/>
                </a:lnTo>
                <a:lnTo>
                  <a:pt x="1366" y="1307"/>
                </a:lnTo>
                <a:lnTo>
                  <a:pt x="1366" y="1304"/>
                </a:lnTo>
                <a:lnTo>
                  <a:pt x="1365" y="1303"/>
                </a:lnTo>
                <a:lnTo>
                  <a:pt x="1361" y="1301"/>
                </a:lnTo>
                <a:lnTo>
                  <a:pt x="1354" y="1299"/>
                </a:lnTo>
                <a:lnTo>
                  <a:pt x="1342" y="1296"/>
                </a:lnTo>
                <a:lnTo>
                  <a:pt x="1342" y="1296"/>
                </a:lnTo>
                <a:lnTo>
                  <a:pt x="1321" y="1293"/>
                </a:lnTo>
                <a:lnTo>
                  <a:pt x="1289" y="1289"/>
                </a:lnTo>
                <a:lnTo>
                  <a:pt x="1249" y="1284"/>
                </a:lnTo>
                <a:lnTo>
                  <a:pt x="1205" y="1277"/>
                </a:lnTo>
                <a:lnTo>
                  <a:pt x="1164" y="1268"/>
                </a:lnTo>
                <a:lnTo>
                  <a:pt x="1145" y="1263"/>
                </a:lnTo>
                <a:lnTo>
                  <a:pt x="1129" y="1257"/>
                </a:lnTo>
                <a:lnTo>
                  <a:pt x="1115" y="1251"/>
                </a:lnTo>
                <a:lnTo>
                  <a:pt x="1103" y="1243"/>
                </a:lnTo>
                <a:lnTo>
                  <a:pt x="1099" y="1239"/>
                </a:lnTo>
                <a:lnTo>
                  <a:pt x="1096" y="1235"/>
                </a:lnTo>
                <a:lnTo>
                  <a:pt x="1093" y="1231"/>
                </a:lnTo>
                <a:lnTo>
                  <a:pt x="1092" y="1227"/>
                </a:lnTo>
                <a:lnTo>
                  <a:pt x="1092" y="1227"/>
                </a:lnTo>
                <a:lnTo>
                  <a:pt x="1067" y="1064"/>
                </a:lnTo>
                <a:lnTo>
                  <a:pt x="1039" y="896"/>
                </a:lnTo>
                <a:lnTo>
                  <a:pt x="1039" y="896"/>
                </a:lnTo>
                <a:lnTo>
                  <a:pt x="1035" y="863"/>
                </a:lnTo>
                <a:lnTo>
                  <a:pt x="1031" y="840"/>
                </a:lnTo>
                <a:lnTo>
                  <a:pt x="1029" y="829"/>
                </a:lnTo>
                <a:lnTo>
                  <a:pt x="1027" y="821"/>
                </a:lnTo>
                <a:lnTo>
                  <a:pt x="1023" y="811"/>
                </a:lnTo>
                <a:lnTo>
                  <a:pt x="1017" y="800"/>
                </a:lnTo>
                <a:lnTo>
                  <a:pt x="1017" y="800"/>
                </a:lnTo>
                <a:lnTo>
                  <a:pt x="985" y="741"/>
                </a:lnTo>
                <a:lnTo>
                  <a:pt x="969" y="717"/>
                </a:lnTo>
                <a:lnTo>
                  <a:pt x="963" y="708"/>
                </a:lnTo>
                <a:lnTo>
                  <a:pt x="959" y="704"/>
                </a:lnTo>
                <a:lnTo>
                  <a:pt x="959" y="704"/>
                </a:lnTo>
                <a:lnTo>
                  <a:pt x="953" y="700"/>
                </a:lnTo>
                <a:lnTo>
                  <a:pt x="948" y="695"/>
                </a:lnTo>
                <a:lnTo>
                  <a:pt x="948" y="692"/>
                </a:lnTo>
                <a:lnTo>
                  <a:pt x="947" y="688"/>
                </a:lnTo>
                <a:lnTo>
                  <a:pt x="948" y="677"/>
                </a:lnTo>
                <a:lnTo>
                  <a:pt x="948" y="677"/>
                </a:lnTo>
                <a:lnTo>
                  <a:pt x="952" y="665"/>
                </a:lnTo>
                <a:lnTo>
                  <a:pt x="957" y="655"/>
                </a:lnTo>
                <a:lnTo>
                  <a:pt x="964" y="645"/>
                </a:lnTo>
                <a:lnTo>
                  <a:pt x="964" y="645"/>
                </a:lnTo>
                <a:lnTo>
                  <a:pt x="949" y="635"/>
                </a:lnTo>
                <a:lnTo>
                  <a:pt x="933" y="623"/>
                </a:lnTo>
                <a:lnTo>
                  <a:pt x="915" y="607"/>
                </a:lnTo>
                <a:lnTo>
                  <a:pt x="896" y="589"/>
                </a:lnTo>
                <a:lnTo>
                  <a:pt x="879" y="571"/>
                </a:lnTo>
                <a:lnTo>
                  <a:pt x="872" y="561"/>
                </a:lnTo>
                <a:lnTo>
                  <a:pt x="866" y="552"/>
                </a:lnTo>
                <a:lnTo>
                  <a:pt x="860" y="543"/>
                </a:lnTo>
                <a:lnTo>
                  <a:pt x="858" y="533"/>
                </a:lnTo>
                <a:lnTo>
                  <a:pt x="858" y="533"/>
                </a:lnTo>
                <a:lnTo>
                  <a:pt x="851" y="511"/>
                </a:lnTo>
                <a:lnTo>
                  <a:pt x="840" y="480"/>
                </a:lnTo>
                <a:lnTo>
                  <a:pt x="815" y="407"/>
                </a:lnTo>
                <a:lnTo>
                  <a:pt x="778" y="309"/>
                </a:lnTo>
                <a:lnTo>
                  <a:pt x="778" y="309"/>
                </a:lnTo>
                <a:lnTo>
                  <a:pt x="778" y="308"/>
                </a:lnTo>
                <a:lnTo>
                  <a:pt x="780" y="306"/>
                </a:lnTo>
                <a:lnTo>
                  <a:pt x="790" y="305"/>
                </a:lnTo>
                <a:lnTo>
                  <a:pt x="803" y="305"/>
                </a:lnTo>
                <a:lnTo>
                  <a:pt x="820" y="305"/>
                </a:lnTo>
                <a:lnTo>
                  <a:pt x="860" y="309"/>
                </a:lnTo>
                <a:lnTo>
                  <a:pt x="879" y="312"/>
                </a:lnTo>
                <a:lnTo>
                  <a:pt x="895" y="314"/>
                </a:lnTo>
                <a:lnTo>
                  <a:pt x="895" y="314"/>
                </a:lnTo>
                <a:lnTo>
                  <a:pt x="912" y="317"/>
                </a:lnTo>
                <a:lnTo>
                  <a:pt x="933" y="321"/>
                </a:lnTo>
                <a:lnTo>
                  <a:pt x="983" y="326"/>
                </a:lnTo>
                <a:lnTo>
                  <a:pt x="1033" y="332"/>
                </a:lnTo>
                <a:lnTo>
                  <a:pt x="1071" y="336"/>
                </a:lnTo>
                <a:lnTo>
                  <a:pt x="1071" y="336"/>
                </a:lnTo>
                <a:lnTo>
                  <a:pt x="1085" y="338"/>
                </a:lnTo>
                <a:lnTo>
                  <a:pt x="1104" y="344"/>
                </a:lnTo>
                <a:lnTo>
                  <a:pt x="1145" y="357"/>
                </a:lnTo>
                <a:lnTo>
                  <a:pt x="1181" y="369"/>
                </a:lnTo>
                <a:lnTo>
                  <a:pt x="1194" y="372"/>
                </a:lnTo>
                <a:lnTo>
                  <a:pt x="1204" y="373"/>
                </a:lnTo>
                <a:lnTo>
                  <a:pt x="1204" y="373"/>
                </a:lnTo>
                <a:lnTo>
                  <a:pt x="1206" y="372"/>
                </a:lnTo>
                <a:lnTo>
                  <a:pt x="1210" y="371"/>
                </a:lnTo>
                <a:lnTo>
                  <a:pt x="1218" y="364"/>
                </a:lnTo>
                <a:lnTo>
                  <a:pt x="1226" y="356"/>
                </a:lnTo>
                <a:lnTo>
                  <a:pt x="1234" y="346"/>
                </a:lnTo>
                <a:lnTo>
                  <a:pt x="1246" y="328"/>
                </a:lnTo>
                <a:lnTo>
                  <a:pt x="1252" y="320"/>
                </a:lnTo>
                <a:lnTo>
                  <a:pt x="1252" y="320"/>
                </a:lnTo>
                <a:lnTo>
                  <a:pt x="1281" y="351"/>
                </a:lnTo>
                <a:lnTo>
                  <a:pt x="1304" y="373"/>
                </a:lnTo>
                <a:lnTo>
                  <a:pt x="1321" y="389"/>
                </a:lnTo>
                <a:lnTo>
                  <a:pt x="1321" y="389"/>
                </a:lnTo>
                <a:lnTo>
                  <a:pt x="1332" y="399"/>
                </a:lnTo>
                <a:lnTo>
                  <a:pt x="1344" y="409"/>
                </a:lnTo>
                <a:lnTo>
                  <a:pt x="1352" y="416"/>
                </a:lnTo>
                <a:lnTo>
                  <a:pt x="1356" y="417"/>
                </a:lnTo>
                <a:lnTo>
                  <a:pt x="1358" y="416"/>
                </a:lnTo>
                <a:lnTo>
                  <a:pt x="1358" y="416"/>
                </a:lnTo>
                <a:lnTo>
                  <a:pt x="1361" y="415"/>
                </a:lnTo>
                <a:lnTo>
                  <a:pt x="1362" y="413"/>
                </a:lnTo>
                <a:lnTo>
                  <a:pt x="1366" y="412"/>
                </a:lnTo>
                <a:lnTo>
                  <a:pt x="1366" y="411"/>
                </a:lnTo>
                <a:lnTo>
                  <a:pt x="1365" y="409"/>
                </a:lnTo>
                <a:lnTo>
                  <a:pt x="1358" y="400"/>
                </a:lnTo>
                <a:lnTo>
                  <a:pt x="1358" y="400"/>
                </a:lnTo>
                <a:lnTo>
                  <a:pt x="1346" y="387"/>
                </a:lnTo>
                <a:lnTo>
                  <a:pt x="1336" y="375"/>
                </a:lnTo>
                <a:lnTo>
                  <a:pt x="1328" y="364"/>
                </a:lnTo>
                <a:lnTo>
                  <a:pt x="1326" y="360"/>
                </a:lnTo>
                <a:lnTo>
                  <a:pt x="1326" y="357"/>
                </a:lnTo>
                <a:lnTo>
                  <a:pt x="1326" y="357"/>
                </a:lnTo>
                <a:lnTo>
                  <a:pt x="1328" y="356"/>
                </a:lnTo>
                <a:lnTo>
                  <a:pt x="1332" y="356"/>
                </a:lnTo>
                <a:lnTo>
                  <a:pt x="1344" y="357"/>
                </a:lnTo>
                <a:lnTo>
                  <a:pt x="1378" y="365"/>
                </a:lnTo>
                <a:lnTo>
                  <a:pt x="1417" y="375"/>
                </a:lnTo>
                <a:lnTo>
                  <a:pt x="1433" y="377"/>
                </a:lnTo>
                <a:lnTo>
                  <a:pt x="1443" y="379"/>
                </a:lnTo>
                <a:lnTo>
                  <a:pt x="1443" y="379"/>
                </a:lnTo>
                <a:lnTo>
                  <a:pt x="1450" y="377"/>
                </a:lnTo>
                <a:lnTo>
                  <a:pt x="1455" y="376"/>
                </a:lnTo>
                <a:lnTo>
                  <a:pt x="1458" y="375"/>
                </a:lnTo>
                <a:lnTo>
                  <a:pt x="1459" y="373"/>
                </a:lnTo>
                <a:lnTo>
                  <a:pt x="1459" y="369"/>
                </a:lnTo>
                <a:lnTo>
                  <a:pt x="1459" y="368"/>
                </a:lnTo>
                <a:lnTo>
                  <a:pt x="1459" y="368"/>
                </a:lnTo>
                <a:lnTo>
                  <a:pt x="1418" y="349"/>
                </a:lnTo>
                <a:lnTo>
                  <a:pt x="1391" y="336"/>
                </a:lnTo>
                <a:lnTo>
                  <a:pt x="1385" y="332"/>
                </a:lnTo>
                <a:lnTo>
                  <a:pt x="1384" y="330"/>
                </a:lnTo>
                <a:lnTo>
                  <a:pt x="1385" y="330"/>
                </a:lnTo>
                <a:lnTo>
                  <a:pt x="1385" y="330"/>
                </a:lnTo>
                <a:lnTo>
                  <a:pt x="1403" y="330"/>
                </a:lnTo>
                <a:lnTo>
                  <a:pt x="1433" y="330"/>
                </a:lnTo>
                <a:lnTo>
                  <a:pt x="1462" y="328"/>
                </a:lnTo>
                <a:lnTo>
                  <a:pt x="1471" y="326"/>
                </a:lnTo>
                <a:lnTo>
                  <a:pt x="1475" y="325"/>
                </a:lnTo>
                <a:lnTo>
                  <a:pt x="1475" y="325"/>
                </a:lnTo>
                <a:lnTo>
                  <a:pt x="1478" y="321"/>
                </a:lnTo>
                <a:lnTo>
                  <a:pt x="1479" y="316"/>
                </a:lnTo>
                <a:lnTo>
                  <a:pt x="1478" y="313"/>
                </a:lnTo>
                <a:lnTo>
                  <a:pt x="1477" y="312"/>
                </a:lnTo>
                <a:lnTo>
                  <a:pt x="1474" y="310"/>
                </a:lnTo>
                <a:lnTo>
                  <a:pt x="1470" y="309"/>
                </a:lnTo>
                <a:lnTo>
                  <a:pt x="1470" y="309"/>
                </a:lnTo>
                <a:lnTo>
                  <a:pt x="1462" y="306"/>
                </a:lnTo>
                <a:lnTo>
                  <a:pt x="1458" y="304"/>
                </a:lnTo>
                <a:lnTo>
                  <a:pt x="1455" y="300"/>
                </a:lnTo>
                <a:lnTo>
                  <a:pt x="1454" y="298"/>
                </a:lnTo>
                <a:lnTo>
                  <a:pt x="1454" y="298"/>
                </a:lnTo>
                <a:lnTo>
                  <a:pt x="1457" y="297"/>
                </a:lnTo>
                <a:lnTo>
                  <a:pt x="1461" y="294"/>
                </a:lnTo>
                <a:lnTo>
                  <a:pt x="1462" y="292"/>
                </a:lnTo>
                <a:lnTo>
                  <a:pt x="1462" y="289"/>
                </a:lnTo>
                <a:lnTo>
                  <a:pt x="1459" y="286"/>
                </a:lnTo>
                <a:lnTo>
                  <a:pt x="1454" y="282"/>
                </a:lnTo>
                <a:lnTo>
                  <a:pt x="1454" y="282"/>
                </a:lnTo>
                <a:lnTo>
                  <a:pt x="1442" y="276"/>
                </a:lnTo>
                <a:lnTo>
                  <a:pt x="1431" y="270"/>
                </a:lnTo>
                <a:lnTo>
                  <a:pt x="1422" y="266"/>
                </a:lnTo>
                <a:lnTo>
                  <a:pt x="1422" y="266"/>
                </a:lnTo>
                <a:lnTo>
                  <a:pt x="1425" y="265"/>
                </a:lnTo>
                <a:lnTo>
                  <a:pt x="1431" y="260"/>
                </a:lnTo>
                <a:lnTo>
                  <a:pt x="1434" y="258"/>
                </a:lnTo>
                <a:lnTo>
                  <a:pt x="1434" y="256"/>
                </a:lnTo>
                <a:lnTo>
                  <a:pt x="1433" y="253"/>
                </a:lnTo>
                <a:lnTo>
                  <a:pt x="1427" y="250"/>
                </a:lnTo>
                <a:lnTo>
                  <a:pt x="1427" y="250"/>
                </a:lnTo>
                <a:lnTo>
                  <a:pt x="1419" y="249"/>
                </a:lnTo>
                <a:lnTo>
                  <a:pt x="1411" y="248"/>
                </a:lnTo>
                <a:lnTo>
                  <a:pt x="1393" y="246"/>
                </a:lnTo>
                <a:lnTo>
                  <a:pt x="1372" y="248"/>
                </a:lnTo>
                <a:lnTo>
                  <a:pt x="1353" y="250"/>
                </a:lnTo>
                <a:lnTo>
                  <a:pt x="1353" y="250"/>
                </a:lnTo>
                <a:lnTo>
                  <a:pt x="1334" y="253"/>
                </a:lnTo>
                <a:lnTo>
                  <a:pt x="1316" y="254"/>
                </a:lnTo>
                <a:lnTo>
                  <a:pt x="1294" y="256"/>
                </a:lnTo>
                <a:lnTo>
                  <a:pt x="1294" y="256"/>
                </a:lnTo>
                <a:lnTo>
                  <a:pt x="1294" y="252"/>
                </a:lnTo>
                <a:lnTo>
                  <a:pt x="1292" y="248"/>
                </a:lnTo>
                <a:lnTo>
                  <a:pt x="1289" y="245"/>
                </a:lnTo>
                <a:lnTo>
                  <a:pt x="1289" y="245"/>
                </a:lnTo>
                <a:lnTo>
                  <a:pt x="1284" y="242"/>
                </a:lnTo>
                <a:lnTo>
                  <a:pt x="1276" y="240"/>
                </a:lnTo>
                <a:lnTo>
                  <a:pt x="1225" y="229"/>
                </a:lnTo>
                <a:lnTo>
                  <a:pt x="1225" y="229"/>
                </a:lnTo>
                <a:lnTo>
                  <a:pt x="1193" y="221"/>
                </a:lnTo>
                <a:lnTo>
                  <a:pt x="1142" y="209"/>
                </a:lnTo>
                <a:lnTo>
                  <a:pt x="1013" y="174"/>
                </a:lnTo>
                <a:lnTo>
                  <a:pt x="836" y="128"/>
                </a:lnTo>
                <a:lnTo>
                  <a:pt x="836" y="128"/>
                </a:lnTo>
                <a:lnTo>
                  <a:pt x="819" y="124"/>
                </a:lnTo>
                <a:lnTo>
                  <a:pt x="784" y="117"/>
                </a:lnTo>
                <a:lnTo>
                  <a:pt x="748" y="113"/>
                </a:lnTo>
                <a:lnTo>
                  <a:pt x="734" y="112"/>
                </a:lnTo>
                <a:lnTo>
                  <a:pt x="724" y="112"/>
                </a:lnTo>
                <a:lnTo>
                  <a:pt x="724" y="112"/>
                </a:lnTo>
                <a:lnTo>
                  <a:pt x="694" y="120"/>
                </a:lnTo>
                <a:lnTo>
                  <a:pt x="650" y="133"/>
                </a:lnTo>
                <a:lnTo>
                  <a:pt x="650" y="133"/>
                </a:lnTo>
                <a:lnTo>
                  <a:pt x="636" y="136"/>
                </a:lnTo>
                <a:lnTo>
                  <a:pt x="623" y="138"/>
                </a:lnTo>
                <a:lnTo>
                  <a:pt x="595" y="142"/>
                </a:lnTo>
                <a:lnTo>
                  <a:pt x="571" y="145"/>
                </a:lnTo>
                <a:lnTo>
                  <a:pt x="562" y="146"/>
                </a:lnTo>
                <a:lnTo>
                  <a:pt x="554" y="149"/>
                </a:lnTo>
                <a:lnTo>
                  <a:pt x="554" y="149"/>
                </a:lnTo>
                <a:lnTo>
                  <a:pt x="531" y="161"/>
                </a:lnTo>
                <a:lnTo>
                  <a:pt x="517" y="170"/>
                </a:lnTo>
                <a:lnTo>
                  <a:pt x="517" y="170"/>
                </a:lnTo>
                <a:lnTo>
                  <a:pt x="514" y="170"/>
                </a:lnTo>
                <a:lnTo>
                  <a:pt x="510" y="169"/>
                </a:lnTo>
                <a:lnTo>
                  <a:pt x="499" y="164"/>
                </a:lnTo>
                <a:lnTo>
                  <a:pt x="485" y="154"/>
                </a:lnTo>
                <a:lnTo>
                  <a:pt x="485" y="154"/>
                </a:lnTo>
                <a:lnTo>
                  <a:pt x="490" y="142"/>
                </a:lnTo>
                <a:lnTo>
                  <a:pt x="494" y="134"/>
                </a:lnTo>
                <a:lnTo>
                  <a:pt x="495" y="128"/>
                </a:lnTo>
                <a:lnTo>
                  <a:pt x="495" y="128"/>
                </a:lnTo>
                <a:lnTo>
                  <a:pt x="497" y="126"/>
                </a:lnTo>
                <a:lnTo>
                  <a:pt x="498" y="126"/>
                </a:lnTo>
                <a:lnTo>
                  <a:pt x="502" y="126"/>
                </a:lnTo>
                <a:lnTo>
                  <a:pt x="503" y="126"/>
                </a:lnTo>
                <a:lnTo>
                  <a:pt x="503" y="125"/>
                </a:lnTo>
                <a:lnTo>
                  <a:pt x="495" y="117"/>
                </a:lnTo>
                <a:lnTo>
                  <a:pt x="495" y="117"/>
                </a:lnTo>
                <a:lnTo>
                  <a:pt x="482" y="106"/>
                </a:lnTo>
                <a:lnTo>
                  <a:pt x="471" y="98"/>
                </a:lnTo>
                <a:lnTo>
                  <a:pt x="466" y="96"/>
                </a:lnTo>
                <a:lnTo>
                  <a:pt x="462" y="90"/>
                </a:lnTo>
                <a:lnTo>
                  <a:pt x="459" y="86"/>
                </a:lnTo>
                <a:lnTo>
                  <a:pt x="458" y="80"/>
                </a:lnTo>
                <a:lnTo>
                  <a:pt x="458" y="80"/>
                </a:lnTo>
                <a:lnTo>
                  <a:pt x="458" y="73"/>
                </a:lnTo>
                <a:lnTo>
                  <a:pt x="458" y="68"/>
                </a:lnTo>
                <a:lnTo>
                  <a:pt x="461" y="58"/>
                </a:lnTo>
                <a:lnTo>
                  <a:pt x="463" y="49"/>
                </a:lnTo>
                <a:lnTo>
                  <a:pt x="463" y="46"/>
                </a:lnTo>
                <a:lnTo>
                  <a:pt x="463" y="42"/>
                </a:lnTo>
                <a:lnTo>
                  <a:pt x="463" y="42"/>
                </a:lnTo>
                <a:lnTo>
                  <a:pt x="463" y="37"/>
                </a:lnTo>
                <a:lnTo>
                  <a:pt x="462" y="33"/>
                </a:lnTo>
                <a:lnTo>
                  <a:pt x="461" y="32"/>
                </a:lnTo>
                <a:lnTo>
                  <a:pt x="458" y="32"/>
                </a:lnTo>
                <a:lnTo>
                  <a:pt x="447" y="32"/>
                </a:lnTo>
                <a:lnTo>
                  <a:pt x="447" y="32"/>
                </a:lnTo>
                <a:lnTo>
                  <a:pt x="442" y="33"/>
                </a:lnTo>
                <a:lnTo>
                  <a:pt x="438" y="36"/>
                </a:lnTo>
                <a:lnTo>
                  <a:pt x="433" y="40"/>
                </a:lnTo>
                <a:lnTo>
                  <a:pt x="430" y="41"/>
                </a:lnTo>
                <a:lnTo>
                  <a:pt x="426" y="40"/>
                </a:lnTo>
                <a:lnTo>
                  <a:pt x="419" y="37"/>
                </a:lnTo>
                <a:lnTo>
                  <a:pt x="410" y="32"/>
                </a:lnTo>
                <a:lnTo>
                  <a:pt x="410" y="32"/>
                </a:lnTo>
                <a:lnTo>
                  <a:pt x="372" y="8"/>
                </a:lnTo>
                <a:lnTo>
                  <a:pt x="357" y="0"/>
                </a:lnTo>
                <a:lnTo>
                  <a:pt x="357" y="0"/>
                </a:lnTo>
                <a:lnTo>
                  <a:pt x="345" y="5"/>
                </a:lnTo>
                <a:lnTo>
                  <a:pt x="336" y="9"/>
                </a:lnTo>
                <a:lnTo>
                  <a:pt x="325" y="10"/>
                </a:lnTo>
                <a:lnTo>
                  <a:pt x="325" y="10"/>
                </a:lnTo>
                <a:lnTo>
                  <a:pt x="320" y="9"/>
                </a:lnTo>
                <a:lnTo>
                  <a:pt x="314" y="8"/>
                </a:lnTo>
                <a:lnTo>
                  <a:pt x="300" y="4"/>
                </a:lnTo>
                <a:lnTo>
                  <a:pt x="292" y="1"/>
                </a:lnTo>
                <a:lnTo>
                  <a:pt x="285" y="1"/>
                </a:lnTo>
                <a:lnTo>
                  <a:pt x="278" y="1"/>
                </a:lnTo>
                <a:lnTo>
                  <a:pt x="272" y="5"/>
                </a:lnTo>
                <a:lnTo>
                  <a:pt x="272" y="5"/>
                </a:lnTo>
                <a:lnTo>
                  <a:pt x="260" y="14"/>
                </a:lnTo>
                <a:lnTo>
                  <a:pt x="245" y="21"/>
                </a:lnTo>
                <a:lnTo>
                  <a:pt x="245" y="21"/>
                </a:lnTo>
                <a:lnTo>
                  <a:pt x="238" y="24"/>
                </a:lnTo>
                <a:lnTo>
                  <a:pt x="233" y="25"/>
                </a:lnTo>
                <a:lnTo>
                  <a:pt x="226" y="25"/>
                </a:lnTo>
                <a:lnTo>
                  <a:pt x="224" y="26"/>
                </a:lnTo>
                <a:lnTo>
                  <a:pt x="222" y="28"/>
                </a:lnTo>
                <a:lnTo>
                  <a:pt x="218" y="37"/>
                </a:lnTo>
                <a:lnTo>
                  <a:pt x="218" y="37"/>
                </a:lnTo>
                <a:lnTo>
                  <a:pt x="217" y="44"/>
                </a:lnTo>
                <a:lnTo>
                  <a:pt x="217" y="49"/>
                </a:lnTo>
                <a:lnTo>
                  <a:pt x="220" y="60"/>
                </a:lnTo>
                <a:lnTo>
                  <a:pt x="220" y="64"/>
                </a:lnTo>
                <a:lnTo>
                  <a:pt x="220" y="68"/>
                </a:lnTo>
                <a:lnTo>
                  <a:pt x="217" y="73"/>
                </a:lnTo>
                <a:lnTo>
                  <a:pt x="213" y="80"/>
                </a:lnTo>
                <a:lnTo>
                  <a:pt x="213" y="80"/>
                </a:lnTo>
                <a:lnTo>
                  <a:pt x="198" y="94"/>
                </a:lnTo>
                <a:lnTo>
                  <a:pt x="181" y="110"/>
                </a:lnTo>
                <a:lnTo>
                  <a:pt x="154" y="133"/>
                </a:lnTo>
                <a:lnTo>
                  <a:pt x="154" y="133"/>
                </a:lnTo>
                <a:lnTo>
                  <a:pt x="150" y="138"/>
                </a:lnTo>
                <a:lnTo>
                  <a:pt x="148" y="144"/>
                </a:lnTo>
                <a:lnTo>
                  <a:pt x="149" y="160"/>
                </a:lnTo>
                <a:lnTo>
                  <a:pt x="149" y="160"/>
                </a:lnTo>
                <a:lnTo>
                  <a:pt x="150" y="169"/>
                </a:lnTo>
                <a:lnTo>
                  <a:pt x="153" y="176"/>
                </a:lnTo>
                <a:lnTo>
                  <a:pt x="156" y="182"/>
                </a:lnTo>
                <a:lnTo>
                  <a:pt x="160" y="192"/>
                </a:lnTo>
                <a:lnTo>
                  <a:pt x="160" y="192"/>
                </a:lnTo>
                <a:lnTo>
                  <a:pt x="162" y="201"/>
                </a:lnTo>
                <a:lnTo>
                  <a:pt x="164" y="210"/>
                </a:lnTo>
                <a:lnTo>
                  <a:pt x="164" y="214"/>
                </a:lnTo>
                <a:lnTo>
                  <a:pt x="166" y="218"/>
                </a:lnTo>
                <a:lnTo>
                  <a:pt x="170" y="224"/>
                </a:lnTo>
                <a:lnTo>
                  <a:pt x="176" y="229"/>
                </a:lnTo>
                <a:lnTo>
                  <a:pt x="176" y="229"/>
                </a:lnTo>
                <a:lnTo>
                  <a:pt x="188" y="240"/>
                </a:lnTo>
                <a:lnTo>
                  <a:pt x="200" y="246"/>
                </a:lnTo>
                <a:lnTo>
                  <a:pt x="209" y="252"/>
                </a:lnTo>
                <a:lnTo>
                  <a:pt x="218" y="256"/>
                </a:lnTo>
                <a:lnTo>
                  <a:pt x="218" y="256"/>
                </a:lnTo>
                <a:lnTo>
                  <a:pt x="222" y="257"/>
                </a:lnTo>
                <a:lnTo>
                  <a:pt x="226" y="261"/>
                </a:lnTo>
                <a:lnTo>
                  <a:pt x="237" y="269"/>
                </a:lnTo>
                <a:lnTo>
                  <a:pt x="249" y="278"/>
                </a:lnTo>
                <a:lnTo>
                  <a:pt x="257" y="282"/>
                </a:lnTo>
                <a:lnTo>
                  <a:pt x="266" y="288"/>
                </a:lnTo>
                <a:lnTo>
                  <a:pt x="266" y="288"/>
                </a:lnTo>
                <a:lnTo>
                  <a:pt x="281" y="293"/>
                </a:lnTo>
                <a:lnTo>
                  <a:pt x="289" y="296"/>
                </a:lnTo>
                <a:lnTo>
                  <a:pt x="294" y="298"/>
                </a:lnTo>
                <a:lnTo>
                  <a:pt x="304" y="304"/>
                </a:lnTo>
                <a:lnTo>
                  <a:pt x="304" y="304"/>
                </a:lnTo>
                <a:lnTo>
                  <a:pt x="333" y="329"/>
                </a:lnTo>
                <a:lnTo>
                  <a:pt x="348" y="341"/>
                </a:lnTo>
                <a:lnTo>
                  <a:pt x="353" y="345"/>
                </a:lnTo>
                <a:lnTo>
                  <a:pt x="357" y="346"/>
                </a:lnTo>
                <a:lnTo>
                  <a:pt x="357" y="346"/>
                </a:lnTo>
                <a:lnTo>
                  <a:pt x="389" y="352"/>
                </a:lnTo>
                <a:lnTo>
                  <a:pt x="336" y="437"/>
                </a:lnTo>
                <a:lnTo>
                  <a:pt x="336" y="437"/>
                </a:lnTo>
                <a:lnTo>
                  <a:pt x="322" y="456"/>
                </a:lnTo>
                <a:lnTo>
                  <a:pt x="310" y="472"/>
                </a:lnTo>
                <a:lnTo>
                  <a:pt x="293" y="491"/>
                </a:lnTo>
                <a:lnTo>
                  <a:pt x="293" y="491"/>
                </a:lnTo>
                <a:lnTo>
                  <a:pt x="292" y="495"/>
                </a:lnTo>
                <a:lnTo>
                  <a:pt x="292" y="499"/>
                </a:lnTo>
                <a:lnTo>
                  <a:pt x="293" y="508"/>
                </a:lnTo>
                <a:lnTo>
                  <a:pt x="293" y="511"/>
                </a:lnTo>
                <a:lnTo>
                  <a:pt x="292" y="511"/>
                </a:lnTo>
                <a:lnTo>
                  <a:pt x="290" y="511"/>
                </a:lnTo>
                <a:lnTo>
                  <a:pt x="285" y="508"/>
                </a:lnTo>
                <a:lnTo>
                  <a:pt x="277" y="501"/>
                </a:lnTo>
                <a:lnTo>
                  <a:pt x="277" y="501"/>
                </a:lnTo>
                <a:lnTo>
                  <a:pt x="265" y="489"/>
                </a:lnTo>
                <a:lnTo>
                  <a:pt x="253" y="475"/>
                </a:lnTo>
                <a:lnTo>
                  <a:pt x="241" y="456"/>
                </a:lnTo>
                <a:lnTo>
                  <a:pt x="229" y="439"/>
                </a:lnTo>
                <a:lnTo>
                  <a:pt x="210" y="408"/>
                </a:lnTo>
                <a:lnTo>
                  <a:pt x="202" y="395"/>
                </a:lnTo>
                <a:lnTo>
                  <a:pt x="202" y="395"/>
                </a:lnTo>
                <a:lnTo>
                  <a:pt x="189" y="372"/>
                </a:lnTo>
                <a:lnTo>
                  <a:pt x="178" y="353"/>
                </a:lnTo>
                <a:lnTo>
                  <a:pt x="170" y="341"/>
                </a:lnTo>
                <a:lnTo>
                  <a:pt x="170" y="341"/>
                </a:lnTo>
                <a:lnTo>
                  <a:pt x="168" y="336"/>
                </a:lnTo>
                <a:lnTo>
                  <a:pt x="165" y="329"/>
                </a:lnTo>
                <a:lnTo>
                  <a:pt x="161" y="309"/>
                </a:lnTo>
                <a:lnTo>
                  <a:pt x="154" y="272"/>
                </a:lnTo>
                <a:lnTo>
                  <a:pt x="154" y="272"/>
                </a:lnTo>
                <a:lnTo>
                  <a:pt x="154" y="262"/>
                </a:lnTo>
                <a:lnTo>
                  <a:pt x="154" y="256"/>
                </a:lnTo>
                <a:lnTo>
                  <a:pt x="153" y="250"/>
                </a:lnTo>
                <a:lnTo>
                  <a:pt x="149" y="240"/>
                </a:lnTo>
                <a:lnTo>
                  <a:pt x="149" y="240"/>
                </a:lnTo>
                <a:lnTo>
                  <a:pt x="146" y="233"/>
                </a:lnTo>
                <a:lnTo>
                  <a:pt x="144" y="228"/>
                </a:lnTo>
                <a:lnTo>
                  <a:pt x="142" y="218"/>
                </a:lnTo>
                <a:lnTo>
                  <a:pt x="141" y="216"/>
                </a:lnTo>
                <a:lnTo>
                  <a:pt x="140" y="214"/>
                </a:lnTo>
                <a:lnTo>
                  <a:pt x="137" y="216"/>
                </a:lnTo>
                <a:lnTo>
                  <a:pt x="133" y="218"/>
                </a:lnTo>
                <a:lnTo>
                  <a:pt x="133" y="218"/>
                </a:lnTo>
                <a:lnTo>
                  <a:pt x="132" y="221"/>
                </a:lnTo>
                <a:lnTo>
                  <a:pt x="129" y="224"/>
                </a:lnTo>
                <a:lnTo>
                  <a:pt x="128" y="232"/>
                </a:lnTo>
                <a:lnTo>
                  <a:pt x="126" y="250"/>
                </a:lnTo>
                <a:lnTo>
                  <a:pt x="125" y="258"/>
                </a:lnTo>
                <a:lnTo>
                  <a:pt x="123" y="264"/>
                </a:lnTo>
                <a:lnTo>
                  <a:pt x="121" y="265"/>
                </a:lnTo>
                <a:lnTo>
                  <a:pt x="119" y="265"/>
                </a:lnTo>
                <a:lnTo>
                  <a:pt x="116" y="264"/>
                </a:lnTo>
                <a:lnTo>
                  <a:pt x="112" y="261"/>
                </a:lnTo>
                <a:lnTo>
                  <a:pt x="112" y="261"/>
                </a:lnTo>
                <a:lnTo>
                  <a:pt x="93" y="245"/>
                </a:lnTo>
                <a:lnTo>
                  <a:pt x="72" y="228"/>
                </a:lnTo>
                <a:lnTo>
                  <a:pt x="63" y="221"/>
                </a:lnTo>
                <a:lnTo>
                  <a:pt x="53" y="216"/>
                </a:lnTo>
                <a:lnTo>
                  <a:pt x="47" y="213"/>
                </a:lnTo>
                <a:lnTo>
                  <a:pt x="44" y="212"/>
                </a:lnTo>
                <a:lnTo>
                  <a:pt x="43" y="213"/>
                </a:lnTo>
                <a:lnTo>
                  <a:pt x="43" y="213"/>
                </a:lnTo>
                <a:lnTo>
                  <a:pt x="37" y="218"/>
                </a:lnTo>
                <a:lnTo>
                  <a:pt x="36" y="222"/>
                </a:lnTo>
                <a:lnTo>
                  <a:pt x="36" y="226"/>
                </a:lnTo>
                <a:lnTo>
                  <a:pt x="37" y="229"/>
                </a:lnTo>
                <a:lnTo>
                  <a:pt x="37" y="229"/>
                </a:lnTo>
                <a:lnTo>
                  <a:pt x="43" y="233"/>
                </a:lnTo>
                <a:lnTo>
                  <a:pt x="49" y="240"/>
                </a:lnTo>
                <a:lnTo>
                  <a:pt x="59" y="250"/>
                </a:lnTo>
                <a:lnTo>
                  <a:pt x="59" y="250"/>
                </a:lnTo>
                <a:lnTo>
                  <a:pt x="52" y="244"/>
                </a:lnTo>
                <a:lnTo>
                  <a:pt x="36" y="230"/>
                </a:lnTo>
                <a:lnTo>
                  <a:pt x="27" y="224"/>
                </a:lnTo>
                <a:lnTo>
                  <a:pt x="19" y="218"/>
                </a:lnTo>
                <a:lnTo>
                  <a:pt x="13" y="216"/>
                </a:lnTo>
                <a:lnTo>
                  <a:pt x="12" y="217"/>
                </a:lnTo>
                <a:lnTo>
                  <a:pt x="11" y="218"/>
                </a:lnTo>
                <a:lnTo>
                  <a:pt x="11" y="218"/>
                </a:lnTo>
                <a:lnTo>
                  <a:pt x="11" y="222"/>
                </a:lnTo>
                <a:lnTo>
                  <a:pt x="11" y="226"/>
                </a:lnTo>
                <a:lnTo>
                  <a:pt x="12" y="233"/>
                </a:lnTo>
                <a:lnTo>
                  <a:pt x="16" y="240"/>
                </a:lnTo>
                <a:lnTo>
                  <a:pt x="5" y="240"/>
                </a:lnTo>
                <a:lnTo>
                  <a:pt x="5" y="240"/>
                </a:lnTo>
                <a:lnTo>
                  <a:pt x="3" y="241"/>
                </a:lnTo>
                <a:lnTo>
                  <a:pt x="1" y="244"/>
                </a:lnTo>
                <a:lnTo>
                  <a:pt x="3" y="249"/>
                </a:lnTo>
                <a:lnTo>
                  <a:pt x="5" y="256"/>
                </a:lnTo>
                <a:lnTo>
                  <a:pt x="5" y="256"/>
                </a:lnTo>
                <a:lnTo>
                  <a:pt x="15" y="268"/>
                </a:lnTo>
                <a:lnTo>
                  <a:pt x="32" y="284"/>
                </a:lnTo>
                <a:lnTo>
                  <a:pt x="53" y="304"/>
                </a:lnTo>
                <a:lnTo>
                  <a:pt x="53" y="304"/>
                </a:lnTo>
                <a:lnTo>
                  <a:pt x="44" y="300"/>
                </a:lnTo>
                <a:lnTo>
                  <a:pt x="21" y="293"/>
                </a:lnTo>
                <a:lnTo>
                  <a:pt x="21" y="293"/>
                </a:lnTo>
                <a:lnTo>
                  <a:pt x="11" y="290"/>
                </a:lnTo>
                <a:lnTo>
                  <a:pt x="5" y="290"/>
                </a:lnTo>
                <a:lnTo>
                  <a:pt x="1" y="292"/>
                </a:lnTo>
                <a:lnTo>
                  <a:pt x="0" y="293"/>
                </a:lnTo>
                <a:lnTo>
                  <a:pt x="0" y="293"/>
                </a:lnTo>
                <a:lnTo>
                  <a:pt x="8" y="300"/>
                </a:lnTo>
                <a:lnTo>
                  <a:pt x="25" y="312"/>
                </a:lnTo>
                <a:lnTo>
                  <a:pt x="59" y="336"/>
                </a:lnTo>
                <a:lnTo>
                  <a:pt x="59" y="336"/>
                </a:lnTo>
                <a:lnTo>
                  <a:pt x="69" y="344"/>
                </a:lnTo>
                <a:lnTo>
                  <a:pt x="84" y="355"/>
                </a:lnTo>
                <a:lnTo>
                  <a:pt x="112" y="379"/>
                </a:lnTo>
                <a:lnTo>
                  <a:pt x="112" y="379"/>
                </a:lnTo>
                <a:lnTo>
                  <a:pt x="125" y="389"/>
                </a:lnTo>
                <a:lnTo>
                  <a:pt x="136" y="401"/>
                </a:lnTo>
                <a:lnTo>
                  <a:pt x="145" y="412"/>
                </a:lnTo>
                <a:lnTo>
                  <a:pt x="149" y="421"/>
                </a:lnTo>
                <a:lnTo>
                  <a:pt x="149" y="421"/>
                </a:lnTo>
                <a:lnTo>
                  <a:pt x="152" y="428"/>
                </a:lnTo>
                <a:lnTo>
                  <a:pt x="156" y="436"/>
                </a:lnTo>
                <a:lnTo>
                  <a:pt x="160" y="443"/>
                </a:lnTo>
                <a:lnTo>
                  <a:pt x="160" y="443"/>
                </a:lnTo>
                <a:lnTo>
                  <a:pt x="153" y="448"/>
                </a:lnTo>
                <a:lnTo>
                  <a:pt x="138" y="459"/>
                </a:lnTo>
                <a:lnTo>
                  <a:pt x="138" y="459"/>
                </a:lnTo>
                <a:lnTo>
                  <a:pt x="128" y="465"/>
                </a:lnTo>
                <a:lnTo>
                  <a:pt x="116" y="471"/>
                </a:lnTo>
                <a:lnTo>
                  <a:pt x="105" y="476"/>
                </a:lnTo>
                <a:lnTo>
                  <a:pt x="101" y="480"/>
                </a:lnTo>
                <a:lnTo>
                  <a:pt x="101" y="480"/>
                </a:lnTo>
                <a:lnTo>
                  <a:pt x="108" y="487"/>
                </a:lnTo>
                <a:lnTo>
                  <a:pt x="125" y="503"/>
                </a:lnTo>
                <a:lnTo>
                  <a:pt x="153" y="529"/>
                </a:lnTo>
                <a:lnTo>
                  <a:pt x="192" y="571"/>
                </a:lnTo>
                <a:lnTo>
                  <a:pt x="192" y="571"/>
                </a:lnTo>
                <a:lnTo>
                  <a:pt x="201" y="583"/>
                </a:lnTo>
                <a:lnTo>
                  <a:pt x="210" y="593"/>
                </a:lnTo>
                <a:lnTo>
                  <a:pt x="222" y="613"/>
                </a:lnTo>
                <a:lnTo>
                  <a:pt x="232" y="631"/>
                </a:lnTo>
                <a:lnTo>
                  <a:pt x="240" y="644"/>
                </a:lnTo>
                <a:lnTo>
                  <a:pt x="246" y="656"/>
                </a:lnTo>
                <a:lnTo>
                  <a:pt x="250" y="660"/>
                </a:lnTo>
                <a:lnTo>
                  <a:pt x="254" y="664"/>
                </a:lnTo>
                <a:lnTo>
                  <a:pt x="260" y="667"/>
                </a:lnTo>
                <a:lnTo>
                  <a:pt x="266" y="669"/>
                </a:lnTo>
                <a:lnTo>
                  <a:pt x="273" y="671"/>
                </a:lnTo>
                <a:lnTo>
                  <a:pt x="282" y="672"/>
                </a:lnTo>
                <a:lnTo>
                  <a:pt x="282" y="672"/>
                </a:lnTo>
                <a:lnTo>
                  <a:pt x="292" y="672"/>
                </a:lnTo>
                <a:lnTo>
                  <a:pt x="302" y="671"/>
                </a:lnTo>
                <a:lnTo>
                  <a:pt x="314" y="667"/>
                </a:lnTo>
                <a:lnTo>
                  <a:pt x="326" y="663"/>
                </a:lnTo>
                <a:lnTo>
                  <a:pt x="349" y="652"/>
                </a:lnTo>
                <a:lnTo>
                  <a:pt x="373" y="640"/>
                </a:lnTo>
                <a:lnTo>
                  <a:pt x="393" y="628"/>
                </a:lnTo>
                <a:lnTo>
                  <a:pt x="410" y="616"/>
                </a:lnTo>
                <a:lnTo>
                  <a:pt x="421" y="607"/>
                </a:lnTo>
                <a:lnTo>
                  <a:pt x="426" y="603"/>
                </a:lnTo>
                <a:lnTo>
                  <a:pt x="426" y="603"/>
                </a:lnTo>
                <a:lnTo>
                  <a:pt x="427" y="597"/>
                </a:lnTo>
                <a:lnTo>
                  <a:pt x="430" y="595"/>
                </a:lnTo>
                <a:lnTo>
                  <a:pt x="433" y="593"/>
                </a:lnTo>
                <a:lnTo>
                  <a:pt x="437" y="592"/>
                </a:lnTo>
                <a:lnTo>
                  <a:pt x="445" y="595"/>
                </a:lnTo>
                <a:lnTo>
                  <a:pt x="455" y="600"/>
                </a:lnTo>
                <a:lnTo>
                  <a:pt x="469" y="608"/>
                </a:lnTo>
                <a:lnTo>
                  <a:pt x="469" y="608"/>
                </a:lnTo>
                <a:lnTo>
                  <a:pt x="485" y="620"/>
                </a:lnTo>
                <a:lnTo>
                  <a:pt x="501" y="633"/>
                </a:lnTo>
                <a:lnTo>
                  <a:pt x="515" y="649"/>
                </a:lnTo>
                <a:lnTo>
                  <a:pt x="529" y="664"/>
                </a:lnTo>
                <a:lnTo>
                  <a:pt x="549" y="691"/>
                </a:lnTo>
                <a:lnTo>
                  <a:pt x="559" y="704"/>
                </a:lnTo>
                <a:lnTo>
                  <a:pt x="559" y="704"/>
                </a:lnTo>
                <a:lnTo>
                  <a:pt x="561" y="707"/>
                </a:lnTo>
                <a:lnTo>
                  <a:pt x="561" y="711"/>
                </a:lnTo>
                <a:lnTo>
                  <a:pt x="557" y="720"/>
                </a:lnTo>
                <a:lnTo>
                  <a:pt x="554" y="732"/>
                </a:lnTo>
                <a:lnTo>
                  <a:pt x="553" y="736"/>
                </a:lnTo>
                <a:lnTo>
                  <a:pt x="554" y="741"/>
                </a:lnTo>
                <a:lnTo>
                  <a:pt x="554" y="741"/>
                </a:lnTo>
                <a:lnTo>
                  <a:pt x="557" y="745"/>
                </a:lnTo>
                <a:lnTo>
                  <a:pt x="559" y="751"/>
                </a:lnTo>
                <a:lnTo>
                  <a:pt x="569" y="760"/>
                </a:lnTo>
                <a:lnTo>
                  <a:pt x="578" y="769"/>
                </a:lnTo>
                <a:lnTo>
                  <a:pt x="586" y="779"/>
                </a:lnTo>
                <a:lnTo>
                  <a:pt x="586" y="779"/>
                </a:lnTo>
                <a:lnTo>
                  <a:pt x="590" y="783"/>
                </a:lnTo>
                <a:lnTo>
                  <a:pt x="594" y="787"/>
                </a:lnTo>
                <a:lnTo>
                  <a:pt x="602" y="791"/>
                </a:lnTo>
                <a:lnTo>
                  <a:pt x="605" y="793"/>
                </a:lnTo>
                <a:lnTo>
                  <a:pt x="605" y="796"/>
                </a:lnTo>
                <a:lnTo>
                  <a:pt x="602" y="800"/>
                </a:lnTo>
                <a:lnTo>
                  <a:pt x="597" y="805"/>
                </a:lnTo>
                <a:lnTo>
                  <a:pt x="597" y="805"/>
                </a:lnTo>
                <a:lnTo>
                  <a:pt x="582" y="816"/>
                </a:lnTo>
                <a:lnTo>
                  <a:pt x="571" y="824"/>
                </a:lnTo>
                <a:lnTo>
                  <a:pt x="567" y="827"/>
                </a:lnTo>
                <a:lnTo>
                  <a:pt x="566" y="831"/>
                </a:lnTo>
                <a:lnTo>
                  <a:pt x="567" y="833"/>
                </a:lnTo>
                <a:lnTo>
                  <a:pt x="570" y="837"/>
                </a:lnTo>
                <a:lnTo>
                  <a:pt x="570" y="837"/>
                </a:lnTo>
                <a:lnTo>
                  <a:pt x="575" y="841"/>
                </a:lnTo>
                <a:lnTo>
                  <a:pt x="582" y="844"/>
                </a:lnTo>
                <a:lnTo>
                  <a:pt x="595" y="849"/>
                </a:lnTo>
                <a:lnTo>
                  <a:pt x="613" y="853"/>
                </a:lnTo>
                <a:lnTo>
                  <a:pt x="613" y="853"/>
                </a:lnTo>
                <a:lnTo>
                  <a:pt x="594" y="935"/>
                </a:lnTo>
                <a:lnTo>
                  <a:pt x="581" y="996"/>
                </a:lnTo>
                <a:lnTo>
                  <a:pt x="577" y="1020"/>
                </a:lnTo>
                <a:lnTo>
                  <a:pt x="575" y="1035"/>
                </a:lnTo>
                <a:lnTo>
                  <a:pt x="575" y="1035"/>
                </a:lnTo>
                <a:lnTo>
                  <a:pt x="581" y="1103"/>
                </a:lnTo>
                <a:lnTo>
                  <a:pt x="586" y="1164"/>
                </a:lnTo>
                <a:lnTo>
                  <a:pt x="593" y="1233"/>
                </a:lnTo>
                <a:lnTo>
                  <a:pt x="601" y="1303"/>
                </a:lnTo>
                <a:lnTo>
                  <a:pt x="610" y="1367"/>
                </a:lnTo>
                <a:lnTo>
                  <a:pt x="615" y="1393"/>
                </a:lnTo>
                <a:lnTo>
                  <a:pt x="622" y="1416"/>
                </a:lnTo>
                <a:lnTo>
                  <a:pt x="627" y="1434"/>
                </a:lnTo>
                <a:lnTo>
                  <a:pt x="631" y="1440"/>
                </a:lnTo>
                <a:lnTo>
                  <a:pt x="634" y="1446"/>
                </a:lnTo>
                <a:lnTo>
                  <a:pt x="634" y="1446"/>
                </a:lnTo>
                <a:lnTo>
                  <a:pt x="636" y="1451"/>
                </a:lnTo>
                <a:lnTo>
                  <a:pt x="639" y="1456"/>
                </a:lnTo>
                <a:lnTo>
                  <a:pt x="643" y="1472"/>
                </a:lnTo>
                <a:lnTo>
                  <a:pt x="646" y="1492"/>
                </a:lnTo>
                <a:lnTo>
                  <a:pt x="647" y="1516"/>
                </a:lnTo>
                <a:lnTo>
                  <a:pt x="647" y="1543"/>
                </a:lnTo>
                <a:lnTo>
                  <a:pt x="646" y="1571"/>
                </a:lnTo>
                <a:lnTo>
                  <a:pt x="643" y="1630"/>
                </a:lnTo>
                <a:lnTo>
                  <a:pt x="639" y="1688"/>
                </a:lnTo>
                <a:lnTo>
                  <a:pt x="636" y="1738"/>
                </a:lnTo>
                <a:lnTo>
                  <a:pt x="635" y="1759"/>
                </a:lnTo>
                <a:lnTo>
                  <a:pt x="635" y="1775"/>
                </a:lnTo>
                <a:lnTo>
                  <a:pt x="636" y="1787"/>
                </a:lnTo>
                <a:lnTo>
                  <a:pt x="638" y="1790"/>
                </a:lnTo>
                <a:lnTo>
                  <a:pt x="639" y="1792"/>
                </a:lnTo>
                <a:lnTo>
                  <a:pt x="639" y="1792"/>
                </a:lnTo>
                <a:lnTo>
                  <a:pt x="652" y="1803"/>
                </a:lnTo>
                <a:lnTo>
                  <a:pt x="664" y="1811"/>
                </a:lnTo>
                <a:lnTo>
                  <a:pt x="676" y="1819"/>
                </a:lnTo>
                <a:lnTo>
                  <a:pt x="676" y="1819"/>
                </a:lnTo>
                <a:lnTo>
                  <a:pt x="655" y="1867"/>
                </a:lnTo>
                <a:lnTo>
                  <a:pt x="639" y="1902"/>
                </a:lnTo>
                <a:lnTo>
                  <a:pt x="629" y="1920"/>
                </a:lnTo>
                <a:lnTo>
                  <a:pt x="629" y="1920"/>
                </a:lnTo>
                <a:lnTo>
                  <a:pt x="623" y="1928"/>
                </a:lnTo>
                <a:lnTo>
                  <a:pt x="621" y="1934"/>
                </a:lnTo>
                <a:lnTo>
                  <a:pt x="619" y="1939"/>
                </a:lnTo>
                <a:lnTo>
                  <a:pt x="619" y="1946"/>
                </a:lnTo>
                <a:lnTo>
                  <a:pt x="623" y="1950"/>
                </a:lnTo>
                <a:lnTo>
                  <a:pt x="629" y="1955"/>
                </a:lnTo>
                <a:lnTo>
                  <a:pt x="639" y="1958"/>
                </a:lnTo>
                <a:lnTo>
                  <a:pt x="639" y="1958"/>
                </a:lnTo>
                <a:lnTo>
                  <a:pt x="660" y="1963"/>
                </a:lnTo>
                <a:lnTo>
                  <a:pt x="679" y="1967"/>
                </a:lnTo>
                <a:lnTo>
                  <a:pt x="687" y="1967"/>
                </a:lnTo>
                <a:lnTo>
                  <a:pt x="695" y="1967"/>
                </a:lnTo>
                <a:lnTo>
                  <a:pt x="704" y="1963"/>
                </a:lnTo>
                <a:lnTo>
                  <a:pt x="714" y="1958"/>
                </a:lnTo>
                <a:lnTo>
                  <a:pt x="714" y="1958"/>
                </a:lnTo>
                <a:lnTo>
                  <a:pt x="723" y="1948"/>
                </a:lnTo>
                <a:lnTo>
                  <a:pt x="734" y="1938"/>
                </a:lnTo>
                <a:lnTo>
                  <a:pt x="743" y="1923"/>
                </a:lnTo>
                <a:lnTo>
                  <a:pt x="751" y="1910"/>
                </a:lnTo>
                <a:lnTo>
                  <a:pt x="764" y="1883"/>
                </a:lnTo>
                <a:lnTo>
                  <a:pt x="772" y="1867"/>
                </a:lnTo>
                <a:lnTo>
                  <a:pt x="772" y="1867"/>
                </a:lnTo>
                <a:lnTo>
                  <a:pt x="778" y="1859"/>
                </a:lnTo>
                <a:lnTo>
                  <a:pt x="784" y="1851"/>
                </a:lnTo>
                <a:lnTo>
                  <a:pt x="791" y="1844"/>
                </a:lnTo>
                <a:lnTo>
                  <a:pt x="799" y="1840"/>
                </a:lnTo>
                <a:lnTo>
                  <a:pt x="799" y="1840"/>
                </a:lnTo>
                <a:lnTo>
                  <a:pt x="803" y="1840"/>
                </a:lnTo>
                <a:lnTo>
                  <a:pt x="807" y="1840"/>
                </a:lnTo>
                <a:lnTo>
                  <a:pt x="818" y="1843"/>
                </a:lnTo>
                <a:lnTo>
                  <a:pt x="822" y="1843"/>
                </a:lnTo>
                <a:lnTo>
                  <a:pt x="826" y="1843"/>
                </a:lnTo>
                <a:lnTo>
                  <a:pt x="828" y="1840"/>
                </a:lnTo>
                <a:lnTo>
                  <a:pt x="831" y="1835"/>
                </a:lnTo>
                <a:lnTo>
                  <a:pt x="831" y="1835"/>
                </a:lnTo>
                <a:lnTo>
                  <a:pt x="832" y="1823"/>
                </a:lnTo>
                <a:lnTo>
                  <a:pt x="834" y="1804"/>
                </a:lnTo>
                <a:lnTo>
                  <a:pt x="835" y="1750"/>
                </a:lnTo>
                <a:lnTo>
                  <a:pt x="835" y="1692"/>
                </a:lnTo>
                <a:lnTo>
                  <a:pt x="834" y="1667"/>
                </a:lnTo>
                <a:lnTo>
                  <a:pt x="831" y="1648"/>
                </a:lnTo>
                <a:lnTo>
                  <a:pt x="831" y="1648"/>
                </a:lnTo>
                <a:lnTo>
                  <a:pt x="824" y="1607"/>
                </a:lnTo>
                <a:lnTo>
                  <a:pt x="818" y="1554"/>
                </a:lnTo>
                <a:lnTo>
                  <a:pt x="812" y="1504"/>
                </a:lnTo>
                <a:lnTo>
                  <a:pt x="810" y="1478"/>
                </a:lnTo>
                <a:lnTo>
                  <a:pt x="810" y="1478"/>
                </a:lnTo>
                <a:lnTo>
                  <a:pt x="808" y="1455"/>
                </a:lnTo>
                <a:lnTo>
                  <a:pt x="804" y="1420"/>
                </a:lnTo>
                <a:lnTo>
                  <a:pt x="800" y="1385"/>
                </a:lnTo>
                <a:lnTo>
                  <a:pt x="799" y="1365"/>
                </a:lnTo>
                <a:lnTo>
                  <a:pt x="799" y="1365"/>
                </a:lnTo>
                <a:lnTo>
                  <a:pt x="803" y="1255"/>
                </a:lnTo>
                <a:lnTo>
                  <a:pt x="804" y="1183"/>
                </a:lnTo>
                <a:lnTo>
                  <a:pt x="804" y="1159"/>
                </a:lnTo>
                <a:lnTo>
                  <a:pt x="804" y="1147"/>
                </a:lnTo>
                <a:lnTo>
                  <a:pt x="804" y="1147"/>
                </a:lnTo>
                <a:lnTo>
                  <a:pt x="804" y="1137"/>
                </a:lnTo>
                <a:lnTo>
                  <a:pt x="808" y="1117"/>
                </a:lnTo>
                <a:lnTo>
                  <a:pt x="819" y="1065"/>
                </a:lnTo>
                <a:lnTo>
                  <a:pt x="826" y="1041"/>
                </a:lnTo>
                <a:lnTo>
                  <a:pt x="832" y="1021"/>
                </a:lnTo>
                <a:lnTo>
                  <a:pt x="835" y="1015"/>
                </a:lnTo>
                <a:lnTo>
                  <a:pt x="838" y="1011"/>
                </a:lnTo>
                <a:lnTo>
                  <a:pt x="839" y="1009"/>
                </a:lnTo>
                <a:lnTo>
                  <a:pt x="840" y="1011"/>
                </a:lnTo>
                <a:lnTo>
                  <a:pt x="842" y="1013"/>
                </a:lnTo>
                <a:lnTo>
                  <a:pt x="842" y="10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DE583AAE-CCFF-1C30-379C-ED2FAB60BFAE}"/>
              </a:ext>
            </a:extLst>
          </p:cNvPr>
          <p:cNvSpPr/>
          <p:nvPr/>
        </p:nvSpPr>
        <p:spPr>
          <a:xfrm>
            <a:off x="6901512" y="1159940"/>
            <a:ext cx="1996930" cy="2457286"/>
          </a:xfrm>
          <a:custGeom>
            <a:avLst/>
            <a:gdLst>
              <a:gd name="connsiteX0" fmla="*/ 197788 w 1996930"/>
              <a:gd name="connsiteY0" fmla="*/ 243410 h 2457286"/>
              <a:gd name="connsiteX1" fmla="*/ 39038 w 1996930"/>
              <a:gd name="connsiteY1" fmla="*/ 271985 h 2457286"/>
              <a:gd name="connsiteX2" fmla="*/ 10463 w 1996930"/>
              <a:gd name="connsiteY2" fmla="*/ 424385 h 2457286"/>
              <a:gd name="connsiteX3" fmla="*/ 185088 w 1996930"/>
              <a:gd name="connsiteY3" fmla="*/ 564085 h 2457286"/>
              <a:gd name="connsiteX4" fmla="*/ 178738 w 1996930"/>
              <a:gd name="connsiteY4" fmla="*/ 757760 h 2457286"/>
              <a:gd name="connsiteX5" fmla="*/ 429563 w 1996930"/>
              <a:gd name="connsiteY5" fmla="*/ 935560 h 2457286"/>
              <a:gd name="connsiteX6" fmla="*/ 572438 w 1996930"/>
              <a:gd name="connsiteY6" fmla="*/ 862535 h 2457286"/>
              <a:gd name="connsiteX7" fmla="*/ 686738 w 1996930"/>
              <a:gd name="connsiteY7" fmla="*/ 983185 h 2457286"/>
              <a:gd name="connsiteX8" fmla="*/ 705788 w 1996930"/>
              <a:gd name="connsiteY8" fmla="*/ 1119710 h 2457286"/>
              <a:gd name="connsiteX9" fmla="*/ 699438 w 1996930"/>
              <a:gd name="connsiteY9" fmla="*/ 1275285 h 2457286"/>
              <a:gd name="connsiteX10" fmla="*/ 750238 w 1996930"/>
              <a:gd name="connsiteY10" fmla="*/ 1716610 h 2457286"/>
              <a:gd name="connsiteX11" fmla="*/ 756588 w 1996930"/>
              <a:gd name="connsiteY11" fmla="*/ 2021410 h 2457286"/>
              <a:gd name="connsiteX12" fmla="*/ 775638 w 1996930"/>
              <a:gd name="connsiteY12" fmla="*/ 2215085 h 2457286"/>
              <a:gd name="connsiteX13" fmla="*/ 810563 w 1996930"/>
              <a:gd name="connsiteY13" fmla="*/ 2237310 h 2457286"/>
              <a:gd name="connsiteX14" fmla="*/ 759763 w 1996930"/>
              <a:gd name="connsiteY14" fmla="*/ 2402410 h 2457286"/>
              <a:gd name="connsiteX15" fmla="*/ 905813 w 1996930"/>
              <a:gd name="connsiteY15" fmla="*/ 2450035 h 2457286"/>
              <a:gd name="connsiteX16" fmla="*/ 1067738 w 1996930"/>
              <a:gd name="connsiteY16" fmla="*/ 2265885 h 2457286"/>
              <a:gd name="connsiteX17" fmla="*/ 1140763 w 1996930"/>
              <a:gd name="connsiteY17" fmla="*/ 2157935 h 2457286"/>
              <a:gd name="connsiteX18" fmla="*/ 1115363 w 1996930"/>
              <a:gd name="connsiteY18" fmla="*/ 1767410 h 2457286"/>
              <a:gd name="connsiteX19" fmla="*/ 1229663 w 1996930"/>
              <a:gd name="connsiteY19" fmla="*/ 1846785 h 2457286"/>
              <a:gd name="connsiteX20" fmla="*/ 1709088 w 1996930"/>
              <a:gd name="connsiteY20" fmla="*/ 1840435 h 2457286"/>
              <a:gd name="connsiteX21" fmla="*/ 1797988 w 1996930"/>
              <a:gd name="connsiteY21" fmla="*/ 1932510 h 2457286"/>
              <a:gd name="connsiteX22" fmla="*/ 1988488 w 1996930"/>
              <a:gd name="connsiteY22" fmla="*/ 1919810 h 2457286"/>
              <a:gd name="connsiteX23" fmla="*/ 1950388 w 1996930"/>
              <a:gd name="connsiteY23" fmla="*/ 1722960 h 2457286"/>
              <a:gd name="connsiteX24" fmla="*/ 1832913 w 1996930"/>
              <a:gd name="connsiteY24" fmla="*/ 1541985 h 2457286"/>
              <a:gd name="connsiteX25" fmla="*/ 1709088 w 1996930"/>
              <a:gd name="connsiteY25" fmla="*/ 1513410 h 2457286"/>
              <a:gd name="connsiteX26" fmla="*/ 1575738 w 1996930"/>
              <a:gd name="connsiteY26" fmla="*/ 1507060 h 2457286"/>
              <a:gd name="connsiteX27" fmla="*/ 1439213 w 1996930"/>
              <a:gd name="connsiteY27" fmla="*/ 1456260 h 2457286"/>
              <a:gd name="connsiteX28" fmla="*/ 1375713 w 1996930"/>
              <a:gd name="connsiteY28" fmla="*/ 964135 h 2457286"/>
              <a:gd name="connsiteX29" fmla="*/ 1258238 w 1996930"/>
              <a:gd name="connsiteY29" fmla="*/ 846660 h 2457286"/>
              <a:gd name="connsiteX30" fmla="*/ 1277288 w 1996930"/>
              <a:gd name="connsiteY30" fmla="*/ 779985 h 2457286"/>
              <a:gd name="connsiteX31" fmla="*/ 1143938 w 1996930"/>
              <a:gd name="connsiteY31" fmla="*/ 643460 h 2457286"/>
              <a:gd name="connsiteX32" fmla="*/ 1058213 w 1996930"/>
              <a:gd name="connsiteY32" fmla="*/ 468835 h 2457286"/>
              <a:gd name="connsiteX33" fmla="*/ 1413813 w 1996930"/>
              <a:gd name="connsiteY33" fmla="*/ 541860 h 2457286"/>
              <a:gd name="connsiteX34" fmla="*/ 1569388 w 1996930"/>
              <a:gd name="connsiteY34" fmla="*/ 570435 h 2457286"/>
              <a:gd name="connsiteX35" fmla="*/ 1601138 w 1996930"/>
              <a:gd name="connsiteY35" fmla="*/ 522810 h 2457286"/>
              <a:gd name="connsiteX36" fmla="*/ 1848788 w 1996930"/>
              <a:gd name="connsiteY36" fmla="*/ 538685 h 2457286"/>
              <a:gd name="connsiteX37" fmla="*/ 1839263 w 1996930"/>
              <a:gd name="connsiteY37" fmla="*/ 303735 h 2457286"/>
              <a:gd name="connsiteX38" fmla="*/ 1572563 w 1996930"/>
              <a:gd name="connsiteY38" fmla="*/ 259285 h 2457286"/>
              <a:gd name="connsiteX39" fmla="*/ 1258238 w 1996930"/>
              <a:gd name="connsiteY39" fmla="*/ 189435 h 2457286"/>
              <a:gd name="connsiteX40" fmla="*/ 915338 w 1996930"/>
              <a:gd name="connsiteY40" fmla="*/ 129110 h 2457286"/>
              <a:gd name="connsiteX41" fmla="*/ 750238 w 1996930"/>
              <a:gd name="connsiteY41" fmla="*/ 141810 h 2457286"/>
              <a:gd name="connsiteX42" fmla="*/ 604188 w 1996930"/>
              <a:gd name="connsiteY42" fmla="*/ 30685 h 2457286"/>
              <a:gd name="connsiteX43" fmla="*/ 400988 w 1996930"/>
              <a:gd name="connsiteY43" fmla="*/ 2110 h 2457286"/>
              <a:gd name="connsiteX44" fmla="*/ 226363 w 1996930"/>
              <a:gd name="connsiteY44" fmla="*/ 75135 h 2457286"/>
              <a:gd name="connsiteX45" fmla="*/ 197788 w 1996930"/>
              <a:gd name="connsiteY45" fmla="*/ 243410 h 2457286"/>
              <a:gd name="connsiteX0" fmla="*/ 197788 w 1996930"/>
              <a:gd name="connsiteY0" fmla="*/ 243410 h 2457286"/>
              <a:gd name="connsiteX1" fmla="*/ 39038 w 1996930"/>
              <a:gd name="connsiteY1" fmla="*/ 271985 h 2457286"/>
              <a:gd name="connsiteX2" fmla="*/ 10463 w 1996930"/>
              <a:gd name="connsiteY2" fmla="*/ 424385 h 2457286"/>
              <a:gd name="connsiteX3" fmla="*/ 185088 w 1996930"/>
              <a:gd name="connsiteY3" fmla="*/ 564085 h 2457286"/>
              <a:gd name="connsiteX4" fmla="*/ 178738 w 1996930"/>
              <a:gd name="connsiteY4" fmla="*/ 757760 h 2457286"/>
              <a:gd name="connsiteX5" fmla="*/ 429563 w 1996930"/>
              <a:gd name="connsiteY5" fmla="*/ 935560 h 2457286"/>
              <a:gd name="connsiteX6" fmla="*/ 572438 w 1996930"/>
              <a:gd name="connsiteY6" fmla="*/ 862535 h 2457286"/>
              <a:gd name="connsiteX7" fmla="*/ 686738 w 1996930"/>
              <a:gd name="connsiteY7" fmla="*/ 983185 h 2457286"/>
              <a:gd name="connsiteX8" fmla="*/ 705788 w 1996930"/>
              <a:gd name="connsiteY8" fmla="*/ 1119710 h 2457286"/>
              <a:gd name="connsiteX9" fmla="*/ 699438 w 1996930"/>
              <a:gd name="connsiteY9" fmla="*/ 1275285 h 2457286"/>
              <a:gd name="connsiteX10" fmla="*/ 750238 w 1996930"/>
              <a:gd name="connsiteY10" fmla="*/ 1716610 h 2457286"/>
              <a:gd name="connsiteX11" fmla="*/ 756588 w 1996930"/>
              <a:gd name="connsiteY11" fmla="*/ 2021410 h 2457286"/>
              <a:gd name="connsiteX12" fmla="*/ 775638 w 1996930"/>
              <a:gd name="connsiteY12" fmla="*/ 2215085 h 2457286"/>
              <a:gd name="connsiteX13" fmla="*/ 810563 w 1996930"/>
              <a:gd name="connsiteY13" fmla="*/ 2237310 h 2457286"/>
              <a:gd name="connsiteX14" fmla="*/ 759763 w 1996930"/>
              <a:gd name="connsiteY14" fmla="*/ 2402410 h 2457286"/>
              <a:gd name="connsiteX15" fmla="*/ 905813 w 1996930"/>
              <a:gd name="connsiteY15" fmla="*/ 2450035 h 2457286"/>
              <a:gd name="connsiteX16" fmla="*/ 1067738 w 1996930"/>
              <a:gd name="connsiteY16" fmla="*/ 2265885 h 2457286"/>
              <a:gd name="connsiteX17" fmla="*/ 1140763 w 1996930"/>
              <a:gd name="connsiteY17" fmla="*/ 2157935 h 2457286"/>
              <a:gd name="connsiteX18" fmla="*/ 1115363 w 1996930"/>
              <a:gd name="connsiteY18" fmla="*/ 1767410 h 2457286"/>
              <a:gd name="connsiteX19" fmla="*/ 1229663 w 1996930"/>
              <a:gd name="connsiteY19" fmla="*/ 1846785 h 2457286"/>
              <a:gd name="connsiteX20" fmla="*/ 1709088 w 1996930"/>
              <a:gd name="connsiteY20" fmla="*/ 1840435 h 2457286"/>
              <a:gd name="connsiteX21" fmla="*/ 1797988 w 1996930"/>
              <a:gd name="connsiteY21" fmla="*/ 1932510 h 2457286"/>
              <a:gd name="connsiteX22" fmla="*/ 1988488 w 1996930"/>
              <a:gd name="connsiteY22" fmla="*/ 1919810 h 2457286"/>
              <a:gd name="connsiteX23" fmla="*/ 1950388 w 1996930"/>
              <a:gd name="connsiteY23" fmla="*/ 1722960 h 2457286"/>
              <a:gd name="connsiteX24" fmla="*/ 1832913 w 1996930"/>
              <a:gd name="connsiteY24" fmla="*/ 1541985 h 2457286"/>
              <a:gd name="connsiteX25" fmla="*/ 1709088 w 1996930"/>
              <a:gd name="connsiteY25" fmla="*/ 1513410 h 2457286"/>
              <a:gd name="connsiteX26" fmla="*/ 1575738 w 1996930"/>
              <a:gd name="connsiteY26" fmla="*/ 1507060 h 2457286"/>
              <a:gd name="connsiteX27" fmla="*/ 1439213 w 1996930"/>
              <a:gd name="connsiteY27" fmla="*/ 1456260 h 2457286"/>
              <a:gd name="connsiteX28" fmla="*/ 1375713 w 1996930"/>
              <a:gd name="connsiteY28" fmla="*/ 964135 h 2457286"/>
              <a:gd name="connsiteX29" fmla="*/ 1258238 w 1996930"/>
              <a:gd name="connsiteY29" fmla="*/ 846660 h 2457286"/>
              <a:gd name="connsiteX30" fmla="*/ 1277288 w 1996930"/>
              <a:gd name="connsiteY30" fmla="*/ 779985 h 2457286"/>
              <a:gd name="connsiteX31" fmla="*/ 1143938 w 1996930"/>
              <a:gd name="connsiteY31" fmla="*/ 643460 h 2457286"/>
              <a:gd name="connsiteX32" fmla="*/ 1058213 w 1996930"/>
              <a:gd name="connsiteY32" fmla="*/ 468835 h 2457286"/>
              <a:gd name="connsiteX33" fmla="*/ 1413813 w 1996930"/>
              <a:gd name="connsiteY33" fmla="*/ 541860 h 2457286"/>
              <a:gd name="connsiteX34" fmla="*/ 1556688 w 1996930"/>
              <a:gd name="connsiteY34" fmla="*/ 589485 h 2457286"/>
              <a:gd name="connsiteX35" fmla="*/ 1601138 w 1996930"/>
              <a:gd name="connsiteY35" fmla="*/ 522810 h 2457286"/>
              <a:gd name="connsiteX36" fmla="*/ 1848788 w 1996930"/>
              <a:gd name="connsiteY36" fmla="*/ 538685 h 2457286"/>
              <a:gd name="connsiteX37" fmla="*/ 1839263 w 1996930"/>
              <a:gd name="connsiteY37" fmla="*/ 303735 h 2457286"/>
              <a:gd name="connsiteX38" fmla="*/ 1572563 w 1996930"/>
              <a:gd name="connsiteY38" fmla="*/ 259285 h 2457286"/>
              <a:gd name="connsiteX39" fmla="*/ 1258238 w 1996930"/>
              <a:gd name="connsiteY39" fmla="*/ 189435 h 2457286"/>
              <a:gd name="connsiteX40" fmla="*/ 915338 w 1996930"/>
              <a:gd name="connsiteY40" fmla="*/ 129110 h 2457286"/>
              <a:gd name="connsiteX41" fmla="*/ 750238 w 1996930"/>
              <a:gd name="connsiteY41" fmla="*/ 141810 h 2457286"/>
              <a:gd name="connsiteX42" fmla="*/ 604188 w 1996930"/>
              <a:gd name="connsiteY42" fmla="*/ 30685 h 2457286"/>
              <a:gd name="connsiteX43" fmla="*/ 400988 w 1996930"/>
              <a:gd name="connsiteY43" fmla="*/ 2110 h 2457286"/>
              <a:gd name="connsiteX44" fmla="*/ 226363 w 1996930"/>
              <a:gd name="connsiteY44" fmla="*/ 75135 h 2457286"/>
              <a:gd name="connsiteX45" fmla="*/ 197788 w 1996930"/>
              <a:gd name="connsiteY45" fmla="*/ 243410 h 2457286"/>
              <a:gd name="connsiteX0" fmla="*/ 197788 w 1996930"/>
              <a:gd name="connsiteY0" fmla="*/ 243410 h 2457286"/>
              <a:gd name="connsiteX1" fmla="*/ 39038 w 1996930"/>
              <a:gd name="connsiteY1" fmla="*/ 271985 h 2457286"/>
              <a:gd name="connsiteX2" fmla="*/ 10463 w 1996930"/>
              <a:gd name="connsiteY2" fmla="*/ 424385 h 2457286"/>
              <a:gd name="connsiteX3" fmla="*/ 185088 w 1996930"/>
              <a:gd name="connsiteY3" fmla="*/ 564085 h 2457286"/>
              <a:gd name="connsiteX4" fmla="*/ 178738 w 1996930"/>
              <a:gd name="connsiteY4" fmla="*/ 757760 h 2457286"/>
              <a:gd name="connsiteX5" fmla="*/ 429563 w 1996930"/>
              <a:gd name="connsiteY5" fmla="*/ 935560 h 2457286"/>
              <a:gd name="connsiteX6" fmla="*/ 572438 w 1996930"/>
              <a:gd name="connsiteY6" fmla="*/ 862535 h 2457286"/>
              <a:gd name="connsiteX7" fmla="*/ 686738 w 1996930"/>
              <a:gd name="connsiteY7" fmla="*/ 983185 h 2457286"/>
              <a:gd name="connsiteX8" fmla="*/ 705788 w 1996930"/>
              <a:gd name="connsiteY8" fmla="*/ 1119710 h 2457286"/>
              <a:gd name="connsiteX9" fmla="*/ 699438 w 1996930"/>
              <a:gd name="connsiteY9" fmla="*/ 1275285 h 2457286"/>
              <a:gd name="connsiteX10" fmla="*/ 750238 w 1996930"/>
              <a:gd name="connsiteY10" fmla="*/ 1716610 h 2457286"/>
              <a:gd name="connsiteX11" fmla="*/ 756588 w 1996930"/>
              <a:gd name="connsiteY11" fmla="*/ 2021410 h 2457286"/>
              <a:gd name="connsiteX12" fmla="*/ 775638 w 1996930"/>
              <a:gd name="connsiteY12" fmla="*/ 2215085 h 2457286"/>
              <a:gd name="connsiteX13" fmla="*/ 810563 w 1996930"/>
              <a:gd name="connsiteY13" fmla="*/ 2237310 h 2457286"/>
              <a:gd name="connsiteX14" fmla="*/ 759763 w 1996930"/>
              <a:gd name="connsiteY14" fmla="*/ 2402410 h 2457286"/>
              <a:gd name="connsiteX15" fmla="*/ 905813 w 1996930"/>
              <a:gd name="connsiteY15" fmla="*/ 2450035 h 2457286"/>
              <a:gd name="connsiteX16" fmla="*/ 1067738 w 1996930"/>
              <a:gd name="connsiteY16" fmla="*/ 2265885 h 2457286"/>
              <a:gd name="connsiteX17" fmla="*/ 1140763 w 1996930"/>
              <a:gd name="connsiteY17" fmla="*/ 2157935 h 2457286"/>
              <a:gd name="connsiteX18" fmla="*/ 1115363 w 1996930"/>
              <a:gd name="connsiteY18" fmla="*/ 1767410 h 2457286"/>
              <a:gd name="connsiteX19" fmla="*/ 1229663 w 1996930"/>
              <a:gd name="connsiteY19" fmla="*/ 1846785 h 2457286"/>
              <a:gd name="connsiteX20" fmla="*/ 1709088 w 1996930"/>
              <a:gd name="connsiteY20" fmla="*/ 1840435 h 2457286"/>
              <a:gd name="connsiteX21" fmla="*/ 1797988 w 1996930"/>
              <a:gd name="connsiteY21" fmla="*/ 1932510 h 2457286"/>
              <a:gd name="connsiteX22" fmla="*/ 1988488 w 1996930"/>
              <a:gd name="connsiteY22" fmla="*/ 1919810 h 2457286"/>
              <a:gd name="connsiteX23" fmla="*/ 1950388 w 1996930"/>
              <a:gd name="connsiteY23" fmla="*/ 1722960 h 2457286"/>
              <a:gd name="connsiteX24" fmla="*/ 1832913 w 1996930"/>
              <a:gd name="connsiteY24" fmla="*/ 1541985 h 2457286"/>
              <a:gd name="connsiteX25" fmla="*/ 1709088 w 1996930"/>
              <a:gd name="connsiteY25" fmla="*/ 1513410 h 2457286"/>
              <a:gd name="connsiteX26" fmla="*/ 1575738 w 1996930"/>
              <a:gd name="connsiteY26" fmla="*/ 1507060 h 2457286"/>
              <a:gd name="connsiteX27" fmla="*/ 1439213 w 1996930"/>
              <a:gd name="connsiteY27" fmla="*/ 1456260 h 2457286"/>
              <a:gd name="connsiteX28" fmla="*/ 1375713 w 1996930"/>
              <a:gd name="connsiteY28" fmla="*/ 964135 h 2457286"/>
              <a:gd name="connsiteX29" fmla="*/ 1258238 w 1996930"/>
              <a:gd name="connsiteY29" fmla="*/ 846660 h 2457286"/>
              <a:gd name="connsiteX30" fmla="*/ 1277288 w 1996930"/>
              <a:gd name="connsiteY30" fmla="*/ 779985 h 2457286"/>
              <a:gd name="connsiteX31" fmla="*/ 1143938 w 1996930"/>
              <a:gd name="connsiteY31" fmla="*/ 643460 h 2457286"/>
              <a:gd name="connsiteX32" fmla="*/ 1058213 w 1996930"/>
              <a:gd name="connsiteY32" fmla="*/ 468835 h 2457286"/>
              <a:gd name="connsiteX33" fmla="*/ 1413813 w 1996930"/>
              <a:gd name="connsiteY33" fmla="*/ 541860 h 2457286"/>
              <a:gd name="connsiteX34" fmla="*/ 1556688 w 1996930"/>
              <a:gd name="connsiteY34" fmla="*/ 589485 h 2457286"/>
              <a:gd name="connsiteX35" fmla="*/ 1585263 w 1996930"/>
              <a:gd name="connsiteY35" fmla="*/ 532335 h 2457286"/>
              <a:gd name="connsiteX36" fmla="*/ 1848788 w 1996930"/>
              <a:gd name="connsiteY36" fmla="*/ 538685 h 2457286"/>
              <a:gd name="connsiteX37" fmla="*/ 1839263 w 1996930"/>
              <a:gd name="connsiteY37" fmla="*/ 303735 h 2457286"/>
              <a:gd name="connsiteX38" fmla="*/ 1572563 w 1996930"/>
              <a:gd name="connsiteY38" fmla="*/ 259285 h 2457286"/>
              <a:gd name="connsiteX39" fmla="*/ 1258238 w 1996930"/>
              <a:gd name="connsiteY39" fmla="*/ 189435 h 2457286"/>
              <a:gd name="connsiteX40" fmla="*/ 915338 w 1996930"/>
              <a:gd name="connsiteY40" fmla="*/ 129110 h 2457286"/>
              <a:gd name="connsiteX41" fmla="*/ 750238 w 1996930"/>
              <a:gd name="connsiteY41" fmla="*/ 141810 h 2457286"/>
              <a:gd name="connsiteX42" fmla="*/ 604188 w 1996930"/>
              <a:gd name="connsiteY42" fmla="*/ 30685 h 2457286"/>
              <a:gd name="connsiteX43" fmla="*/ 400988 w 1996930"/>
              <a:gd name="connsiteY43" fmla="*/ 2110 h 2457286"/>
              <a:gd name="connsiteX44" fmla="*/ 226363 w 1996930"/>
              <a:gd name="connsiteY44" fmla="*/ 75135 h 2457286"/>
              <a:gd name="connsiteX45" fmla="*/ 197788 w 1996930"/>
              <a:gd name="connsiteY45" fmla="*/ 243410 h 2457286"/>
              <a:gd name="connsiteX0" fmla="*/ 197788 w 1996930"/>
              <a:gd name="connsiteY0" fmla="*/ 243410 h 2457286"/>
              <a:gd name="connsiteX1" fmla="*/ 39038 w 1996930"/>
              <a:gd name="connsiteY1" fmla="*/ 271985 h 2457286"/>
              <a:gd name="connsiteX2" fmla="*/ 10463 w 1996930"/>
              <a:gd name="connsiteY2" fmla="*/ 424385 h 2457286"/>
              <a:gd name="connsiteX3" fmla="*/ 185088 w 1996930"/>
              <a:gd name="connsiteY3" fmla="*/ 564085 h 2457286"/>
              <a:gd name="connsiteX4" fmla="*/ 178738 w 1996930"/>
              <a:gd name="connsiteY4" fmla="*/ 757760 h 2457286"/>
              <a:gd name="connsiteX5" fmla="*/ 429563 w 1996930"/>
              <a:gd name="connsiteY5" fmla="*/ 935560 h 2457286"/>
              <a:gd name="connsiteX6" fmla="*/ 572438 w 1996930"/>
              <a:gd name="connsiteY6" fmla="*/ 862535 h 2457286"/>
              <a:gd name="connsiteX7" fmla="*/ 686738 w 1996930"/>
              <a:gd name="connsiteY7" fmla="*/ 983185 h 2457286"/>
              <a:gd name="connsiteX8" fmla="*/ 705788 w 1996930"/>
              <a:gd name="connsiteY8" fmla="*/ 1119710 h 2457286"/>
              <a:gd name="connsiteX9" fmla="*/ 699438 w 1996930"/>
              <a:gd name="connsiteY9" fmla="*/ 1275285 h 2457286"/>
              <a:gd name="connsiteX10" fmla="*/ 750238 w 1996930"/>
              <a:gd name="connsiteY10" fmla="*/ 1716610 h 2457286"/>
              <a:gd name="connsiteX11" fmla="*/ 756588 w 1996930"/>
              <a:gd name="connsiteY11" fmla="*/ 2021410 h 2457286"/>
              <a:gd name="connsiteX12" fmla="*/ 775638 w 1996930"/>
              <a:gd name="connsiteY12" fmla="*/ 2215085 h 2457286"/>
              <a:gd name="connsiteX13" fmla="*/ 810563 w 1996930"/>
              <a:gd name="connsiteY13" fmla="*/ 2237310 h 2457286"/>
              <a:gd name="connsiteX14" fmla="*/ 759763 w 1996930"/>
              <a:gd name="connsiteY14" fmla="*/ 2402410 h 2457286"/>
              <a:gd name="connsiteX15" fmla="*/ 905813 w 1996930"/>
              <a:gd name="connsiteY15" fmla="*/ 2450035 h 2457286"/>
              <a:gd name="connsiteX16" fmla="*/ 1067738 w 1996930"/>
              <a:gd name="connsiteY16" fmla="*/ 2265885 h 2457286"/>
              <a:gd name="connsiteX17" fmla="*/ 1140763 w 1996930"/>
              <a:gd name="connsiteY17" fmla="*/ 2157935 h 2457286"/>
              <a:gd name="connsiteX18" fmla="*/ 1115363 w 1996930"/>
              <a:gd name="connsiteY18" fmla="*/ 1767410 h 2457286"/>
              <a:gd name="connsiteX19" fmla="*/ 1229663 w 1996930"/>
              <a:gd name="connsiteY19" fmla="*/ 1846785 h 2457286"/>
              <a:gd name="connsiteX20" fmla="*/ 1709088 w 1996930"/>
              <a:gd name="connsiteY20" fmla="*/ 1840435 h 2457286"/>
              <a:gd name="connsiteX21" fmla="*/ 1797988 w 1996930"/>
              <a:gd name="connsiteY21" fmla="*/ 1932510 h 2457286"/>
              <a:gd name="connsiteX22" fmla="*/ 1988488 w 1996930"/>
              <a:gd name="connsiteY22" fmla="*/ 1919810 h 2457286"/>
              <a:gd name="connsiteX23" fmla="*/ 1950388 w 1996930"/>
              <a:gd name="connsiteY23" fmla="*/ 1722960 h 2457286"/>
              <a:gd name="connsiteX24" fmla="*/ 1832913 w 1996930"/>
              <a:gd name="connsiteY24" fmla="*/ 1541985 h 2457286"/>
              <a:gd name="connsiteX25" fmla="*/ 1709088 w 1996930"/>
              <a:gd name="connsiteY25" fmla="*/ 1513410 h 2457286"/>
              <a:gd name="connsiteX26" fmla="*/ 1575738 w 1996930"/>
              <a:gd name="connsiteY26" fmla="*/ 1507060 h 2457286"/>
              <a:gd name="connsiteX27" fmla="*/ 1439213 w 1996930"/>
              <a:gd name="connsiteY27" fmla="*/ 1456260 h 2457286"/>
              <a:gd name="connsiteX28" fmla="*/ 1375713 w 1996930"/>
              <a:gd name="connsiteY28" fmla="*/ 964135 h 2457286"/>
              <a:gd name="connsiteX29" fmla="*/ 1258238 w 1996930"/>
              <a:gd name="connsiteY29" fmla="*/ 846660 h 2457286"/>
              <a:gd name="connsiteX30" fmla="*/ 1277288 w 1996930"/>
              <a:gd name="connsiteY30" fmla="*/ 779985 h 2457286"/>
              <a:gd name="connsiteX31" fmla="*/ 1143938 w 1996930"/>
              <a:gd name="connsiteY31" fmla="*/ 643460 h 2457286"/>
              <a:gd name="connsiteX32" fmla="*/ 1058213 w 1996930"/>
              <a:gd name="connsiteY32" fmla="*/ 468835 h 2457286"/>
              <a:gd name="connsiteX33" fmla="*/ 1413813 w 1996930"/>
              <a:gd name="connsiteY33" fmla="*/ 541860 h 2457286"/>
              <a:gd name="connsiteX34" fmla="*/ 1556688 w 1996930"/>
              <a:gd name="connsiteY34" fmla="*/ 589485 h 2457286"/>
              <a:gd name="connsiteX35" fmla="*/ 1585263 w 1996930"/>
              <a:gd name="connsiteY35" fmla="*/ 532335 h 2457286"/>
              <a:gd name="connsiteX36" fmla="*/ 1848788 w 1996930"/>
              <a:gd name="connsiteY36" fmla="*/ 538685 h 2457286"/>
              <a:gd name="connsiteX37" fmla="*/ 1839263 w 1996930"/>
              <a:gd name="connsiteY37" fmla="*/ 303735 h 2457286"/>
              <a:gd name="connsiteX38" fmla="*/ 1572563 w 1996930"/>
              <a:gd name="connsiteY38" fmla="*/ 259285 h 2457286"/>
              <a:gd name="connsiteX39" fmla="*/ 1258238 w 1996930"/>
              <a:gd name="connsiteY39" fmla="*/ 189435 h 2457286"/>
              <a:gd name="connsiteX40" fmla="*/ 915338 w 1996930"/>
              <a:gd name="connsiteY40" fmla="*/ 129110 h 2457286"/>
              <a:gd name="connsiteX41" fmla="*/ 750238 w 1996930"/>
              <a:gd name="connsiteY41" fmla="*/ 141810 h 2457286"/>
              <a:gd name="connsiteX42" fmla="*/ 604188 w 1996930"/>
              <a:gd name="connsiteY42" fmla="*/ 30685 h 2457286"/>
              <a:gd name="connsiteX43" fmla="*/ 400988 w 1996930"/>
              <a:gd name="connsiteY43" fmla="*/ 2110 h 2457286"/>
              <a:gd name="connsiteX44" fmla="*/ 226363 w 1996930"/>
              <a:gd name="connsiteY44" fmla="*/ 75135 h 2457286"/>
              <a:gd name="connsiteX45" fmla="*/ 197788 w 1996930"/>
              <a:gd name="connsiteY45" fmla="*/ 243410 h 2457286"/>
              <a:gd name="connsiteX0" fmla="*/ 197788 w 1996930"/>
              <a:gd name="connsiteY0" fmla="*/ 243410 h 2457286"/>
              <a:gd name="connsiteX1" fmla="*/ 39038 w 1996930"/>
              <a:gd name="connsiteY1" fmla="*/ 271985 h 2457286"/>
              <a:gd name="connsiteX2" fmla="*/ 10463 w 1996930"/>
              <a:gd name="connsiteY2" fmla="*/ 424385 h 2457286"/>
              <a:gd name="connsiteX3" fmla="*/ 185088 w 1996930"/>
              <a:gd name="connsiteY3" fmla="*/ 564085 h 2457286"/>
              <a:gd name="connsiteX4" fmla="*/ 178738 w 1996930"/>
              <a:gd name="connsiteY4" fmla="*/ 757760 h 2457286"/>
              <a:gd name="connsiteX5" fmla="*/ 429563 w 1996930"/>
              <a:gd name="connsiteY5" fmla="*/ 935560 h 2457286"/>
              <a:gd name="connsiteX6" fmla="*/ 572438 w 1996930"/>
              <a:gd name="connsiteY6" fmla="*/ 862535 h 2457286"/>
              <a:gd name="connsiteX7" fmla="*/ 686738 w 1996930"/>
              <a:gd name="connsiteY7" fmla="*/ 983185 h 2457286"/>
              <a:gd name="connsiteX8" fmla="*/ 705788 w 1996930"/>
              <a:gd name="connsiteY8" fmla="*/ 1119710 h 2457286"/>
              <a:gd name="connsiteX9" fmla="*/ 699438 w 1996930"/>
              <a:gd name="connsiteY9" fmla="*/ 1275285 h 2457286"/>
              <a:gd name="connsiteX10" fmla="*/ 750238 w 1996930"/>
              <a:gd name="connsiteY10" fmla="*/ 1716610 h 2457286"/>
              <a:gd name="connsiteX11" fmla="*/ 756588 w 1996930"/>
              <a:gd name="connsiteY11" fmla="*/ 2021410 h 2457286"/>
              <a:gd name="connsiteX12" fmla="*/ 775638 w 1996930"/>
              <a:gd name="connsiteY12" fmla="*/ 2215085 h 2457286"/>
              <a:gd name="connsiteX13" fmla="*/ 810563 w 1996930"/>
              <a:gd name="connsiteY13" fmla="*/ 2237310 h 2457286"/>
              <a:gd name="connsiteX14" fmla="*/ 759763 w 1996930"/>
              <a:gd name="connsiteY14" fmla="*/ 2402410 h 2457286"/>
              <a:gd name="connsiteX15" fmla="*/ 905813 w 1996930"/>
              <a:gd name="connsiteY15" fmla="*/ 2450035 h 2457286"/>
              <a:gd name="connsiteX16" fmla="*/ 1067738 w 1996930"/>
              <a:gd name="connsiteY16" fmla="*/ 2265885 h 2457286"/>
              <a:gd name="connsiteX17" fmla="*/ 1140763 w 1996930"/>
              <a:gd name="connsiteY17" fmla="*/ 2157935 h 2457286"/>
              <a:gd name="connsiteX18" fmla="*/ 1115363 w 1996930"/>
              <a:gd name="connsiteY18" fmla="*/ 1767410 h 2457286"/>
              <a:gd name="connsiteX19" fmla="*/ 1229663 w 1996930"/>
              <a:gd name="connsiteY19" fmla="*/ 1846785 h 2457286"/>
              <a:gd name="connsiteX20" fmla="*/ 1709088 w 1996930"/>
              <a:gd name="connsiteY20" fmla="*/ 1840435 h 2457286"/>
              <a:gd name="connsiteX21" fmla="*/ 1797988 w 1996930"/>
              <a:gd name="connsiteY21" fmla="*/ 1932510 h 2457286"/>
              <a:gd name="connsiteX22" fmla="*/ 1988488 w 1996930"/>
              <a:gd name="connsiteY22" fmla="*/ 1919810 h 2457286"/>
              <a:gd name="connsiteX23" fmla="*/ 1950388 w 1996930"/>
              <a:gd name="connsiteY23" fmla="*/ 1722960 h 2457286"/>
              <a:gd name="connsiteX24" fmla="*/ 1832913 w 1996930"/>
              <a:gd name="connsiteY24" fmla="*/ 1541985 h 2457286"/>
              <a:gd name="connsiteX25" fmla="*/ 1709088 w 1996930"/>
              <a:gd name="connsiteY25" fmla="*/ 1513410 h 2457286"/>
              <a:gd name="connsiteX26" fmla="*/ 1575738 w 1996930"/>
              <a:gd name="connsiteY26" fmla="*/ 1507060 h 2457286"/>
              <a:gd name="connsiteX27" fmla="*/ 1439213 w 1996930"/>
              <a:gd name="connsiteY27" fmla="*/ 1456260 h 2457286"/>
              <a:gd name="connsiteX28" fmla="*/ 1375713 w 1996930"/>
              <a:gd name="connsiteY28" fmla="*/ 964135 h 2457286"/>
              <a:gd name="connsiteX29" fmla="*/ 1258238 w 1996930"/>
              <a:gd name="connsiteY29" fmla="*/ 846660 h 2457286"/>
              <a:gd name="connsiteX30" fmla="*/ 1277288 w 1996930"/>
              <a:gd name="connsiteY30" fmla="*/ 779985 h 2457286"/>
              <a:gd name="connsiteX31" fmla="*/ 1143938 w 1996930"/>
              <a:gd name="connsiteY31" fmla="*/ 643460 h 2457286"/>
              <a:gd name="connsiteX32" fmla="*/ 1058213 w 1996930"/>
              <a:gd name="connsiteY32" fmla="*/ 468835 h 2457286"/>
              <a:gd name="connsiteX33" fmla="*/ 1413813 w 1996930"/>
              <a:gd name="connsiteY33" fmla="*/ 541860 h 2457286"/>
              <a:gd name="connsiteX34" fmla="*/ 1556688 w 1996930"/>
              <a:gd name="connsiteY34" fmla="*/ 589485 h 2457286"/>
              <a:gd name="connsiteX35" fmla="*/ 1585263 w 1996930"/>
              <a:gd name="connsiteY35" fmla="*/ 532335 h 2457286"/>
              <a:gd name="connsiteX36" fmla="*/ 1848788 w 1996930"/>
              <a:gd name="connsiteY36" fmla="*/ 538685 h 2457286"/>
              <a:gd name="connsiteX37" fmla="*/ 1839263 w 1996930"/>
              <a:gd name="connsiteY37" fmla="*/ 303735 h 2457286"/>
              <a:gd name="connsiteX38" fmla="*/ 1572563 w 1996930"/>
              <a:gd name="connsiteY38" fmla="*/ 259285 h 2457286"/>
              <a:gd name="connsiteX39" fmla="*/ 1258238 w 1996930"/>
              <a:gd name="connsiteY39" fmla="*/ 189435 h 2457286"/>
              <a:gd name="connsiteX40" fmla="*/ 915338 w 1996930"/>
              <a:gd name="connsiteY40" fmla="*/ 129110 h 2457286"/>
              <a:gd name="connsiteX41" fmla="*/ 750238 w 1996930"/>
              <a:gd name="connsiteY41" fmla="*/ 141810 h 2457286"/>
              <a:gd name="connsiteX42" fmla="*/ 604188 w 1996930"/>
              <a:gd name="connsiteY42" fmla="*/ 30685 h 2457286"/>
              <a:gd name="connsiteX43" fmla="*/ 400988 w 1996930"/>
              <a:gd name="connsiteY43" fmla="*/ 2110 h 2457286"/>
              <a:gd name="connsiteX44" fmla="*/ 226363 w 1996930"/>
              <a:gd name="connsiteY44" fmla="*/ 75135 h 2457286"/>
              <a:gd name="connsiteX45" fmla="*/ 197788 w 1996930"/>
              <a:gd name="connsiteY45" fmla="*/ 243410 h 2457286"/>
              <a:gd name="connsiteX0" fmla="*/ 197788 w 1996930"/>
              <a:gd name="connsiteY0" fmla="*/ 243410 h 2457286"/>
              <a:gd name="connsiteX1" fmla="*/ 39038 w 1996930"/>
              <a:gd name="connsiteY1" fmla="*/ 271985 h 2457286"/>
              <a:gd name="connsiteX2" fmla="*/ 10463 w 1996930"/>
              <a:gd name="connsiteY2" fmla="*/ 424385 h 2457286"/>
              <a:gd name="connsiteX3" fmla="*/ 185088 w 1996930"/>
              <a:gd name="connsiteY3" fmla="*/ 564085 h 2457286"/>
              <a:gd name="connsiteX4" fmla="*/ 178738 w 1996930"/>
              <a:gd name="connsiteY4" fmla="*/ 757760 h 2457286"/>
              <a:gd name="connsiteX5" fmla="*/ 429563 w 1996930"/>
              <a:gd name="connsiteY5" fmla="*/ 935560 h 2457286"/>
              <a:gd name="connsiteX6" fmla="*/ 572438 w 1996930"/>
              <a:gd name="connsiteY6" fmla="*/ 862535 h 2457286"/>
              <a:gd name="connsiteX7" fmla="*/ 686738 w 1996930"/>
              <a:gd name="connsiteY7" fmla="*/ 983185 h 2457286"/>
              <a:gd name="connsiteX8" fmla="*/ 705788 w 1996930"/>
              <a:gd name="connsiteY8" fmla="*/ 1119710 h 2457286"/>
              <a:gd name="connsiteX9" fmla="*/ 699438 w 1996930"/>
              <a:gd name="connsiteY9" fmla="*/ 1275285 h 2457286"/>
              <a:gd name="connsiteX10" fmla="*/ 750238 w 1996930"/>
              <a:gd name="connsiteY10" fmla="*/ 1716610 h 2457286"/>
              <a:gd name="connsiteX11" fmla="*/ 756588 w 1996930"/>
              <a:gd name="connsiteY11" fmla="*/ 2021410 h 2457286"/>
              <a:gd name="connsiteX12" fmla="*/ 775638 w 1996930"/>
              <a:gd name="connsiteY12" fmla="*/ 2215085 h 2457286"/>
              <a:gd name="connsiteX13" fmla="*/ 810563 w 1996930"/>
              <a:gd name="connsiteY13" fmla="*/ 2237310 h 2457286"/>
              <a:gd name="connsiteX14" fmla="*/ 759763 w 1996930"/>
              <a:gd name="connsiteY14" fmla="*/ 2402410 h 2457286"/>
              <a:gd name="connsiteX15" fmla="*/ 905813 w 1996930"/>
              <a:gd name="connsiteY15" fmla="*/ 2450035 h 2457286"/>
              <a:gd name="connsiteX16" fmla="*/ 1067738 w 1996930"/>
              <a:gd name="connsiteY16" fmla="*/ 2265885 h 2457286"/>
              <a:gd name="connsiteX17" fmla="*/ 1140763 w 1996930"/>
              <a:gd name="connsiteY17" fmla="*/ 2157935 h 2457286"/>
              <a:gd name="connsiteX18" fmla="*/ 1115363 w 1996930"/>
              <a:gd name="connsiteY18" fmla="*/ 1767410 h 2457286"/>
              <a:gd name="connsiteX19" fmla="*/ 1229663 w 1996930"/>
              <a:gd name="connsiteY19" fmla="*/ 1846785 h 2457286"/>
              <a:gd name="connsiteX20" fmla="*/ 1709088 w 1996930"/>
              <a:gd name="connsiteY20" fmla="*/ 1840435 h 2457286"/>
              <a:gd name="connsiteX21" fmla="*/ 1797988 w 1996930"/>
              <a:gd name="connsiteY21" fmla="*/ 1932510 h 2457286"/>
              <a:gd name="connsiteX22" fmla="*/ 1988488 w 1996930"/>
              <a:gd name="connsiteY22" fmla="*/ 1919810 h 2457286"/>
              <a:gd name="connsiteX23" fmla="*/ 1950388 w 1996930"/>
              <a:gd name="connsiteY23" fmla="*/ 1722960 h 2457286"/>
              <a:gd name="connsiteX24" fmla="*/ 1832913 w 1996930"/>
              <a:gd name="connsiteY24" fmla="*/ 1541985 h 2457286"/>
              <a:gd name="connsiteX25" fmla="*/ 1709088 w 1996930"/>
              <a:gd name="connsiteY25" fmla="*/ 1513410 h 2457286"/>
              <a:gd name="connsiteX26" fmla="*/ 1575738 w 1996930"/>
              <a:gd name="connsiteY26" fmla="*/ 1507060 h 2457286"/>
              <a:gd name="connsiteX27" fmla="*/ 1439213 w 1996930"/>
              <a:gd name="connsiteY27" fmla="*/ 1456260 h 2457286"/>
              <a:gd name="connsiteX28" fmla="*/ 1375713 w 1996930"/>
              <a:gd name="connsiteY28" fmla="*/ 964135 h 2457286"/>
              <a:gd name="connsiteX29" fmla="*/ 1258238 w 1996930"/>
              <a:gd name="connsiteY29" fmla="*/ 846660 h 2457286"/>
              <a:gd name="connsiteX30" fmla="*/ 1277288 w 1996930"/>
              <a:gd name="connsiteY30" fmla="*/ 779985 h 2457286"/>
              <a:gd name="connsiteX31" fmla="*/ 1143938 w 1996930"/>
              <a:gd name="connsiteY31" fmla="*/ 643460 h 2457286"/>
              <a:gd name="connsiteX32" fmla="*/ 1124888 w 1996930"/>
              <a:gd name="connsiteY32" fmla="*/ 478360 h 2457286"/>
              <a:gd name="connsiteX33" fmla="*/ 1413813 w 1996930"/>
              <a:gd name="connsiteY33" fmla="*/ 541860 h 2457286"/>
              <a:gd name="connsiteX34" fmla="*/ 1556688 w 1996930"/>
              <a:gd name="connsiteY34" fmla="*/ 589485 h 2457286"/>
              <a:gd name="connsiteX35" fmla="*/ 1585263 w 1996930"/>
              <a:gd name="connsiteY35" fmla="*/ 532335 h 2457286"/>
              <a:gd name="connsiteX36" fmla="*/ 1848788 w 1996930"/>
              <a:gd name="connsiteY36" fmla="*/ 538685 h 2457286"/>
              <a:gd name="connsiteX37" fmla="*/ 1839263 w 1996930"/>
              <a:gd name="connsiteY37" fmla="*/ 303735 h 2457286"/>
              <a:gd name="connsiteX38" fmla="*/ 1572563 w 1996930"/>
              <a:gd name="connsiteY38" fmla="*/ 259285 h 2457286"/>
              <a:gd name="connsiteX39" fmla="*/ 1258238 w 1996930"/>
              <a:gd name="connsiteY39" fmla="*/ 189435 h 2457286"/>
              <a:gd name="connsiteX40" fmla="*/ 915338 w 1996930"/>
              <a:gd name="connsiteY40" fmla="*/ 129110 h 2457286"/>
              <a:gd name="connsiteX41" fmla="*/ 750238 w 1996930"/>
              <a:gd name="connsiteY41" fmla="*/ 141810 h 2457286"/>
              <a:gd name="connsiteX42" fmla="*/ 604188 w 1996930"/>
              <a:gd name="connsiteY42" fmla="*/ 30685 h 2457286"/>
              <a:gd name="connsiteX43" fmla="*/ 400988 w 1996930"/>
              <a:gd name="connsiteY43" fmla="*/ 2110 h 2457286"/>
              <a:gd name="connsiteX44" fmla="*/ 226363 w 1996930"/>
              <a:gd name="connsiteY44" fmla="*/ 75135 h 2457286"/>
              <a:gd name="connsiteX45" fmla="*/ 197788 w 1996930"/>
              <a:gd name="connsiteY45" fmla="*/ 243410 h 2457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996930" h="2457286">
                <a:moveTo>
                  <a:pt x="197788" y="243410"/>
                </a:moveTo>
                <a:cubicBezTo>
                  <a:pt x="166567" y="276218"/>
                  <a:pt x="70259" y="241823"/>
                  <a:pt x="39038" y="271985"/>
                </a:cubicBezTo>
                <a:cubicBezTo>
                  <a:pt x="7817" y="302147"/>
                  <a:pt x="-13879" y="375702"/>
                  <a:pt x="10463" y="424385"/>
                </a:cubicBezTo>
                <a:cubicBezTo>
                  <a:pt x="34805" y="473068"/>
                  <a:pt x="157042" y="508523"/>
                  <a:pt x="185088" y="564085"/>
                </a:cubicBezTo>
                <a:cubicBezTo>
                  <a:pt x="108359" y="619647"/>
                  <a:pt x="137992" y="695848"/>
                  <a:pt x="178738" y="757760"/>
                </a:cubicBezTo>
                <a:cubicBezTo>
                  <a:pt x="219484" y="819672"/>
                  <a:pt x="363946" y="918098"/>
                  <a:pt x="429563" y="935560"/>
                </a:cubicBezTo>
                <a:cubicBezTo>
                  <a:pt x="495180" y="953023"/>
                  <a:pt x="529576" y="854598"/>
                  <a:pt x="572438" y="862535"/>
                </a:cubicBezTo>
                <a:cubicBezTo>
                  <a:pt x="615300" y="870472"/>
                  <a:pt x="664513" y="940323"/>
                  <a:pt x="686738" y="983185"/>
                </a:cubicBezTo>
                <a:cubicBezTo>
                  <a:pt x="708963" y="1026047"/>
                  <a:pt x="703671" y="1071027"/>
                  <a:pt x="705788" y="1119710"/>
                </a:cubicBezTo>
                <a:cubicBezTo>
                  <a:pt x="707905" y="1168393"/>
                  <a:pt x="692030" y="1175802"/>
                  <a:pt x="699438" y="1275285"/>
                </a:cubicBezTo>
                <a:cubicBezTo>
                  <a:pt x="706846" y="1374768"/>
                  <a:pt x="740713" y="1592256"/>
                  <a:pt x="750238" y="1716610"/>
                </a:cubicBezTo>
                <a:cubicBezTo>
                  <a:pt x="759763" y="1840964"/>
                  <a:pt x="752355" y="1938331"/>
                  <a:pt x="756588" y="2021410"/>
                </a:cubicBezTo>
                <a:cubicBezTo>
                  <a:pt x="760821" y="2104489"/>
                  <a:pt x="766642" y="2179102"/>
                  <a:pt x="775638" y="2215085"/>
                </a:cubicBezTo>
                <a:cubicBezTo>
                  <a:pt x="784634" y="2251068"/>
                  <a:pt x="813209" y="2206089"/>
                  <a:pt x="810563" y="2237310"/>
                </a:cubicBezTo>
                <a:cubicBezTo>
                  <a:pt x="807917" y="2268531"/>
                  <a:pt x="743888" y="2366956"/>
                  <a:pt x="759763" y="2402410"/>
                </a:cubicBezTo>
                <a:cubicBezTo>
                  <a:pt x="775638" y="2437864"/>
                  <a:pt x="854484" y="2472789"/>
                  <a:pt x="905813" y="2450035"/>
                </a:cubicBezTo>
                <a:cubicBezTo>
                  <a:pt x="957142" y="2427281"/>
                  <a:pt x="1028580" y="2314568"/>
                  <a:pt x="1067738" y="2265885"/>
                </a:cubicBezTo>
                <a:cubicBezTo>
                  <a:pt x="1106896" y="2217202"/>
                  <a:pt x="1132826" y="2241014"/>
                  <a:pt x="1140763" y="2157935"/>
                </a:cubicBezTo>
                <a:cubicBezTo>
                  <a:pt x="1148700" y="2074856"/>
                  <a:pt x="1100546" y="1819268"/>
                  <a:pt x="1115363" y="1767410"/>
                </a:cubicBezTo>
                <a:cubicBezTo>
                  <a:pt x="1130180" y="1715552"/>
                  <a:pt x="1130709" y="1834614"/>
                  <a:pt x="1229663" y="1846785"/>
                </a:cubicBezTo>
                <a:cubicBezTo>
                  <a:pt x="1328617" y="1858956"/>
                  <a:pt x="1614367" y="1826148"/>
                  <a:pt x="1709088" y="1840435"/>
                </a:cubicBezTo>
                <a:cubicBezTo>
                  <a:pt x="1803809" y="1854722"/>
                  <a:pt x="1751421" y="1919281"/>
                  <a:pt x="1797988" y="1932510"/>
                </a:cubicBezTo>
                <a:cubicBezTo>
                  <a:pt x="1844555" y="1945739"/>
                  <a:pt x="1963088" y="1954735"/>
                  <a:pt x="1988488" y="1919810"/>
                </a:cubicBezTo>
                <a:cubicBezTo>
                  <a:pt x="2013888" y="1884885"/>
                  <a:pt x="1976317" y="1785931"/>
                  <a:pt x="1950388" y="1722960"/>
                </a:cubicBezTo>
                <a:cubicBezTo>
                  <a:pt x="1924459" y="1659989"/>
                  <a:pt x="1873130" y="1576910"/>
                  <a:pt x="1832913" y="1541985"/>
                </a:cubicBezTo>
                <a:cubicBezTo>
                  <a:pt x="1792696" y="1507060"/>
                  <a:pt x="1751951" y="1519231"/>
                  <a:pt x="1709088" y="1513410"/>
                </a:cubicBezTo>
                <a:cubicBezTo>
                  <a:pt x="1666226" y="1507589"/>
                  <a:pt x="1620717" y="1516585"/>
                  <a:pt x="1575738" y="1507060"/>
                </a:cubicBezTo>
                <a:cubicBezTo>
                  <a:pt x="1530759" y="1497535"/>
                  <a:pt x="1472551" y="1546748"/>
                  <a:pt x="1439213" y="1456260"/>
                </a:cubicBezTo>
                <a:cubicBezTo>
                  <a:pt x="1405875" y="1365772"/>
                  <a:pt x="1405875" y="1065735"/>
                  <a:pt x="1375713" y="964135"/>
                </a:cubicBezTo>
                <a:cubicBezTo>
                  <a:pt x="1345551" y="862535"/>
                  <a:pt x="1274642" y="877352"/>
                  <a:pt x="1258238" y="846660"/>
                </a:cubicBezTo>
                <a:cubicBezTo>
                  <a:pt x="1241834" y="815968"/>
                  <a:pt x="1296338" y="813852"/>
                  <a:pt x="1277288" y="779985"/>
                </a:cubicBezTo>
                <a:cubicBezTo>
                  <a:pt x="1258238" y="746118"/>
                  <a:pt x="1169338" y="693731"/>
                  <a:pt x="1143938" y="643460"/>
                </a:cubicBezTo>
                <a:cubicBezTo>
                  <a:pt x="1118538" y="593189"/>
                  <a:pt x="1079909" y="495293"/>
                  <a:pt x="1124888" y="478360"/>
                </a:cubicBezTo>
                <a:cubicBezTo>
                  <a:pt x="1169867" y="461427"/>
                  <a:pt x="1341846" y="523339"/>
                  <a:pt x="1413813" y="541860"/>
                </a:cubicBezTo>
                <a:cubicBezTo>
                  <a:pt x="1485780" y="560381"/>
                  <a:pt x="1528113" y="591073"/>
                  <a:pt x="1556688" y="589485"/>
                </a:cubicBezTo>
                <a:cubicBezTo>
                  <a:pt x="1585263" y="587898"/>
                  <a:pt x="1536580" y="540802"/>
                  <a:pt x="1585263" y="532335"/>
                </a:cubicBezTo>
                <a:cubicBezTo>
                  <a:pt x="1621246" y="577843"/>
                  <a:pt x="1806455" y="576785"/>
                  <a:pt x="1848788" y="538685"/>
                </a:cubicBezTo>
                <a:cubicBezTo>
                  <a:pt x="1891121" y="500585"/>
                  <a:pt x="1885300" y="350302"/>
                  <a:pt x="1839263" y="303735"/>
                </a:cubicBezTo>
                <a:cubicBezTo>
                  <a:pt x="1793226" y="257168"/>
                  <a:pt x="1669400" y="278335"/>
                  <a:pt x="1572563" y="259285"/>
                </a:cubicBezTo>
                <a:cubicBezTo>
                  <a:pt x="1475726" y="240235"/>
                  <a:pt x="1367775" y="211131"/>
                  <a:pt x="1258238" y="189435"/>
                </a:cubicBezTo>
                <a:cubicBezTo>
                  <a:pt x="1148701" y="167739"/>
                  <a:pt x="1000005" y="137047"/>
                  <a:pt x="915338" y="129110"/>
                </a:cubicBezTo>
                <a:cubicBezTo>
                  <a:pt x="830671" y="121172"/>
                  <a:pt x="802096" y="158214"/>
                  <a:pt x="750238" y="141810"/>
                </a:cubicBezTo>
                <a:cubicBezTo>
                  <a:pt x="698380" y="125406"/>
                  <a:pt x="662396" y="53968"/>
                  <a:pt x="604188" y="30685"/>
                </a:cubicBezTo>
                <a:cubicBezTo>
                  <a:pt x="545980" y="7402"/>
                  <a:pt x="463959" y="-5298"/>
                  <a:pt x="400988" y="2110"/>
                </a:cubicBezTo>
                <a:cubicBezTo>
                  <a:pt x="338017" y="9518"/>
                  <a:pt x="261817" y="37035"/>
                  <a:pt x="226363" y="75135"/>
                </a:cubicBezTo>
                <a:cubicBezTo>
                  <a:pt x="190909" y="113235"/>
                  <a:pt x="229009" y="210602"/>
                  <a:pt x="197788" y="243410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C513902-A872-9934-7294-1A08F49AF799}"/>
              </a:ext>
            </a:extLst>
          </p:cNvPr>
          <p:cNvSpPr txBox="1"/>
          <p:nvPr/>
        </p:nvSpPr>
        <p:spPr>
          <a:xfrm>
            <a:off x="7488668" y="841596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事件現場のイメージに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FC1058C-9046-7632-1885-C80AA4A8151D}"/>
              </a:ext>
            </a:extLst>
          </p:cNvPr>
          <p:cNvSpPr txBox="1"/>
          <p:nvPr/>
        </p:nvSpPr>
        <p:spPr>
          <a:xfrm>
            <a:off x="6945870" y="4308696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ダイイング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メッセージ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9853ED18-E609-A722-C93B-4D6BABD18991}"/>
              </a:ext>
            </a:extLst>
          </p:cNvPr>
          <p:cNvGrpSpPr/>
          <p:nvPr/>
        </p:nvGrpSpPr>
        <p:grpSpPr>
          <a:xfrm rot="3061246">
            <a:off x="8394612" y="3468961"/>
            <a:ext cx="302774" cy="510794"/>
            <a:chOff x="6653213" y="3655219"/>
            <a:chExt cx="388143" cy="654815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5B54E24-7A5F-F384-A12D-C0065619DA92}"/>
                </a:ext>
              </a:extLst>
            </p:cNvPr>
            <p:cNvSpPr/>
            <p:nvPr/>
          </p:nvSpPr>
          <p:spPr>
            <a:xfrm>
              <a:off x="6653213" y="3655219"/>
              <a:ext cx="143322" cy="190513"/>
            </a:xfrm>
            <a:custGeom>
              <a:avLst/>
              <a:gdLst>
                <a:gd name="connsiteX0" fmla="*/ 0 w 143322"/>
                <a:gd name="connsiteY0" fmla="*/ 0 h 190513"/>
                <a:gd name="connsiteX1" fmla="*/ 26193 w 143322"/>
                <a:gd name="connsiteY1" fmla="*/ 152400 h 190513"/>
                <a:gd name="connsiteX2" fmla="*/ 92868 w 143322"/>
                <a:gd name="connsiteY2" fmla="*/ 190500 h 190513"/>
                <a:gd name="connsiteX3" fmla="*/ 138112 w 143322"/>
                <a:gd name="connsiteY3" fmla="*/ 157162 h 190513"/>
                <a:gd name="connsiteX4" fmla="*/ 140493 w 143322"/>
                <a:gd name="connsiteY4" fmla="*/ 150019 h 190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322" h="190513">
                  <a:moveTo>
                    <a:pt x="0" y="0"/>
                  </a:moveTo>
                  <a:cubicBezTo>
                    <a:pt x="5357" y="60325"/>
                    <a:pt x="10715" y="120650"/>
                    <a:pt x="26193" y="152400"/>
                  </a:cubicBezTo>
                  <a:cubicBezTo>
                    <a:pt x="41671" y="184150"/>
                    <a:pt x="74215" y="189706"/>
                    <a:pt x="92868" y="190500"/>
                  </a:cubicBezTo>
                  <a:cubicBezTo>
                    <a:pt x="111521" y="191294"/>
                    <a:pt x="138112" y="157162"/>
                    <a:pt x="138112" y="157162"/>
                  </a:cubicBezTo>
                  <a:cubicBezTo>
                    <a:pt x="146050" y="150415"/>
                    <a:pt x="143271" y="150217"/>
                    <a:pt x="140493" y="150019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762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6C88FE3F-B96F-BE53-8A9F-4DDEF8E00E32}"/>
                </a:ext>
              </a:extLst>
            </p:cNvPr>
            <p:cNvSpPr/>
            <p:nvPr/>
          </p:nvSpPr>
          <p:spPr>
            <a:xfrm>
              <a:off x="6719888" y="3879365"/>
              <a:ext cx="321468" cy="430669"/>
            </a:xfrm>
            <a:custGeom>
              <a:avLst/>
              <a:gdLst>
                <a:gd name="connsiteX0" fmla="*/ 0 w 321468"/>
                <a:gd name="connsiteY0" fmla="*/ 4454 h 430669"/>
                <a:gd name="connsiteX1" fmla="*/ 109537 w 321468"/>
                <a:gd name="connsiteY1" fmla="*/ 2073 h 430669"/>
                <a:gd name="connsiteX2" fmla="*/ 54768 w 321468"/>
                <a:gd name="connsiteY2" fmla="*/ 30648 h 430669"/>
                <a:gd name="connsiteX3" fmla="*/ 54768 w 321468"/>
                <a:gd name="connsiteY3" fmla="*/ 37791 h 430669"/>
                <a:gd name="connsiteX4" fmla="*/ 52387 w 321468"/>
                <a:gd name="connsiteY4" fmla="*/ 73510 h 430669"/>
                <a:gd name="connsiteX5" fmla="*/ 52387 w 321468"/>
                <a:gd name="connsiteY5" fmla="*/ 121135 h 430669"/>
                <a:gd name="connsiteX6" fmla="*/ 130968 w 321468"/>
                <a:gd name="connsiteY6" fmla="*/ 71129 h 430669"/>
                <a:gd name="connsiteX7" fmla="*/ 211931 w 321468"/>
                <a:gd name="connsiteY7" fmla="*/ 73510 h 430669"/>
                <a:gd name="connsiteX8" fmla="*/ 235743 w 321468"/>
                <a:gd name="connsiteY8" fmla="*/ 109229 h 430669"/>
                <a:gd name="connsiteX9" fmla="*/ 235743 w 321468"/>
                <a:gd name="connsiteY9" fmla="*/ 156854 h 430669"/>
                <a:gd name="connsiteX10" fmla="*/ 209550 w 321468"/>
                <a:gd name="connsiteY10" fmla="*/ 185429 h 430669"/>
                <a:gd name="connsiteX11" fmla="*/ 154781 w 321468"/>
                <a:gd name="connsiteY11" fmla="*/ 194954 h 430669"/>
                <a:gd name="connsiteX12" fmla="*/ 133350 w 321468"/>
                <a:gd name="connsiteY12" fmla="*/ 194954 h 430669"/>
                <a:gd name="connsiteX13" fmla="*/ 140493 w 321468"/>
                <a:gd name="connsiteY13" fmla="*/ 428316 h 430669"/>
                <a:gd name="connsiteX14" fmla="*/ 169068 w 321468"/>
                <a:gd name="connsiteY14" fmla="*/ 314016 h 430669"/>
                <a:gd name="connsiteX15" fmla="*/ 190500 w 321468"/>
                <a:gd name="connsiteY15" fmla="*/ 292585 h 430669"/>
                <a:gd name="connsiteX16" fmla="*/ 211931 w 321468"/>
                <a:gd name="connsiteY16" fmla="*/ 321160 h 430669"/>
                <a:gd name="connsiteX17" fmla="*/ 247650 w 321468"/>
                <a:gd name="connsiteY17" fmla="*/ 375929 h 430669"/>
                <a:gd name="connsiteX18" fmla="*/ 302418 w 321468"/>
                <a:gd name="connsiteY18" fmla="*/ 392598 h 430669"/>
                <a:gd name="connsiteX19" fmla="*/ 321468 w 321468"/>
                <a:gd name="connsiteY19" fmla="*/ 383073 h 430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21468" h="430669">
                  <a:moveTo>
                    <a:pt x="0" y="4454"/>
                  </a:moveTo>
                  <a:cubicBezTo>
                    <a:pt x="50204" y="1080"/>
                    <a:pt x="100409" y="-2293"/>
                    <a:pt x="109537" y="2073"/>
                  </a:cubicBezTo>
                  <a:cubicBezTo>
                    <a:pt x="118665" y="6439"/>
                    <a:pt x="54768" y="30648"/>
                    <a:pt x="54768" y="30648"/>
                  </a:cubicBezTo>
                  <a:cubicBezTo>
                    <a:pt x="45640" y="36601"/>
                    <a:pt x="55165" y="30647"/>
                    <a:pt x="54768" y="37791"/>
                  </a:cubicBezTo>
                  <a:cubicBezTo>
                    <a:pt x="54371" y="44935"/>
                    <a:pt x="52784" y="59619"/>
                    <a:pt x="52387" y="73510"/>
                  </a:cubicBezTo>
                  <a:cubicBezTo>
                    <a:pt x="51990" y="87401"/>
                    <a:pt x="39290" y="121532"/>
                    <a:pt x="52387" y="121135"/>
                  </a:cubicBezTo>
                  <a:cubicBezTo>
                    <a:pt x="65484" y="120738"/>
                    <a:pt x="104377" y="79066"/>
                    <a:pt x="130968" y="71129"/>
                  </a:cubicBezTo>
                  <a:cubicBezTo>
                    <a:pt x="157559" y="63192"/>
                    <a:pt x="194469" y="67160"/>
                    <a:pt x="211931" y="73510"/>
                  </a:cubicBezTo>
                  <a:cubicBezTo>
                    <a:pt x="229393" y="79860"/>
                    <a:pt x="231774" y="95338"/>
                    <a:pt x="235743" y="109229"/>
                  </a:cubicBezTo>
                  <a:cubicBezTo>
                    <a:pt x="239712" y="123120"/>
                    <a:pt x="240108" y="144154"/>
                    <a:pt x="235743" y="156854"/>
                  </a:cubicBezTo>
                  <a:cubicBezTo>
                    <a:pt x="231378" y="169554"/>
                    <a:pt x="223044" y="179079"/>
                    <a:pt x="209550" y="185429"/>
                  </a:cubicBezTo>
                  <a:cubicBezTo>
                    <a:pt x="196056" y="191779"/>
                    <a:pt x="167481" y="193367"/>
                    <a:pt x="154781" y="194954"/>
                  </a:cubicBezTo>
                  <a:cubicBezTo>
                    <a:pt x="142081" y="196541"/>
                    <a:pt x="135731" y="156060"/>
                    <a:pt x="133350" y="194954"/>
                  </a:cubicBezTo>
                  <a:cubicBezTo>
                    <a:pt x="130969" y="233848"/>
                    <a:pt x="134540" y="408472"/>
                    <a:pt x="140493" y="428316"/>
                  </a:cubicBezTo>
                  <a:cubicBezTo>
                    <a:pt x="146446" y="448160"/>
                    <a:pt x="160734" y="336638"/>
                    <a:pt x="169068" y="314016"/>
                  </a:cubicBezTo>
                  <a:cubicBezTo>
                    <a:pt x="177402" y="291394"/>
                    <a:pt x="183356" y="291394"/>
                    <a:pt x="190500" y="292585"/>
                  </a:cubicBezTo>
                  <a:cubicBezTo>
                    <a:pt x="197644" y="293776"/>
                    <a:pt x="202406" y="307269"/>
                    <a:pt x="211931" y="321160"/>
                  </a:cubicBezTo>
                  <a:cubicBezTo>
                    <a:pt x="221456" y="335051"/>
                    <a:pt x="232569" y="364023"/>
                    <a:pt x="247650" y="375929"/>
                  </a:cubicBezTo>
                  <a:cubicBezTo>
                    <a:pt x="262731" y="387835"/>
                    <a:pt x="290115" y="391407"/>
                    <a:pt x="302418" y="392598"/>
                  </a:cubicBezTo>
                  <a:cubicBezTo>
                    <a:pt x="314721" y="393789"/>
                    <a:pt x="318094" y="388431"/>
                    <a:pt x="321468" y="38307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76200">
                  <a:solidFill>
                    <a:schemeClr val="tx1"/>
                  </a:solidFill>
                </a:ln>
              </a:endParaRPr>
            </a:p>
          </p:txBody>
        </p:sp>
      </p:grpSp>
      <p:sp>
        <p:nvSpPr>
          <p:cNvPr id="24" name="Freeform 10">
            <a:extLst>
              <a:ext uri="{FF2B5EF4-FFF2-40B4-BE49-F238E27FC236}">
                <a16:creationId xmlns:a16="http://schemas.microsoft.com/office/drawing/2014/main" id="{B8DFE759-18AE-2DF5-5764-6AE7F5CFCB4C}"/>
              </a:ext>
            </a:extLst>
          </p:cNvPr>
          <p:cNvSpPr>
            <a:spLocks/>
          </p:cNvSpPr>
          <p:nvPr/>
        </p:nvSpPr>
        <p:spPr bwMode="auto">
          <a:xfrm>
            <a:off x="7328139" y="3935570"/>
            <a:ext cx="1848186" cy="2618066"/>
          </a:xfrm>
          <a:custGeom>
            <a:avLst/>
            <a:gdLst>
              <a:gd name="T0" fmla="*/ 958 w 1558"/>
              <a:gd name="T1" fmla="*/ 33 h 2207"/>
              <a:gd name="T2" fmla="*/ 873 w 1558"/>
              <a:gd name="T3" fmla="*/ 17 h 2207"/>
              <a:gd name="T4" fmla="*/ 809 w 1558"/>
              <a:gd name="T5" fmla="*/ 1 h 2207"/>
              <a:gd name="T6" fmla="*/ 756 w 1558"/>
              <a:gd name="T7" fmla="*/ 36 h 2207"/>
              <a:gd name="T8" fmla="*/ 715 w 1558"/>
              <a:gd name="T9" fmla="*/ 37 h 2207"/>
              <a:gd name="T10" fmla="*/ 512 w 1558"/>
              <a:gd name="T11" fmla="*/ 210 h 2207"/>
              <a:gd name="T12" fmla="*/ 572 w 1558"/>
              <a:gd name="T13" fmla="*/ 374 h 2207"/>
              <a:gd name="T14" fmla="*/ 633 w 1558"/>
              <a:gd name="T15" fmla="*/ 598 h 2207"/>
              <a:gd name="T16" fmla="*/ 543 w 1558"/>
              <a:gd name="T17" fmla="*/ 812 h 2207"/>
              <a:gd name="T18" fmla="*/ 410 w 1558"/>
              <a:gd name="T19" fmla="*/ 849 h 2207"/>
              <a:gd name="T20" fmla="*/ 138 w 1558"/>
              <a:gd name="T21" fmla="*/ 812 h 2207"/>
              <a:gd name="T22" fmla="*/ 22 w 1558"/>
              <a:gd name="T23" fmla="*/ 1312 h 2207"/>
              <a:gd name="T24" fmla="*/ 1 w 1558"/>
              <a:gd name="T25" fmla="*/ 1469 h 2207"/>
              <a:gd name="T26" fmla="*/ 57 w 1558"/>
              <a:gd name="T27" fmla="*/ 1515 h 2207"/>
              <a:gd name="T28" fmla="*/ 149 w 1558"/>
              <a:gd name="T29" fmla="*/ 1404 h 2207"/>
              <a:gd name="T30" fmla="*/ 193 w 1558"/>
              <a:gd name="T31" fmla="*/ 1359 h 2207"/>
              <a:gd name="T32" fmla="*/ 282 w 1558"/>
              <a:gd name="T33" fmla="*/ 1084 h 2207"/>
              <a:gd name="T34" fmla="*/ 352 w 1558"/>
              <a:gd name="T35" fmla="*/ 1143 h 2207"/>
              <a:gd name="T36" fmla="*/ 532 w 1558"/>
              <a:gd name="T37" fmla="*/ 1623 h 2207"/>
              <a:gd name="T38" fmla="*/ 448 w 1558"/>
              <a:gd name="T39" fmla="*/ 2047 h 2207"/>
              <a:gd name="T40" fmla="*/ 362 w 1558"/>
              <a:gd name="T41" fmla="*/ 2158 h 2207"/>
              <a:gd name="T42" fmla="*/ 451 w 1558"/>
              <a:gd name="T43" fmla="*/ 2207 h 2207"/>
              <a:gd name="T44" fmla="*/ 586 w 1558"/>
              <a:gd name="T45" fmla="*/ 2082 h 2207"/>
              <a:gd name="T46" fmla="*/ 723 w 1558"/>
              <a:gd name="T47" fmla="*/ 1736 h 2207"/>
              <a:gd name="T48" fmla="*/ 757 w 1558"/>
              <a:gd name="T49" fmla="*/ 1264 h 2207"/>
              <a:gd name="T50" fmla="*/ 849 w 1558"/>
              <a:gd name="T51" fmla="*/ 1013 h 2207"/>
              <a:gd name="T52" fmla="*/ 878 w 1558"/>
              <a:gd name="T53" fmla="*/ 969 h 2207"/>
              <a:gd name="T54" fmla="*/ 1080 w 1558"/>
              <a:gd name="T55" fmla="*/ 831 h 2207"/>
              <a:gd name="T56" fmla="*/ 1291 w 1558"/>
              <a:gd name="T57" fmla="*/ 945 h 2207"/>
              <a:gd name="T58" fmla="*/ 1446 w 1558"/>
              <a:gd name="T59" fmla="*/ 800 h 2207"/>
              <a:gd name="T60" fmla="*/ 1495 w 1558"/>
              <a:gd name="T61" fmla="*/ 763 h 2207"/>
              <a:gd name="T62" fmla="*/ 1464 w 1558"/>
              <a:gd name="T63" fmla="*/ 684 h 2207"/>
              <a:gd name="T64" fmla="*/ 1555 w 1558"/>
              <a:gd name="T65" fmla="*/ 556 h 2207"/>
              <a:gd name="T66" fmla="*/ 1550 w 1558"/>
              <a:gd name="T67" fmla="*/ 524 h 2207"/>
              <a:gd name="T68" fmla="*/ 1512 w 1558"/>
              <a:gd name="T69" fmla="*/ 512 h 2207"/>
              <a:gd name="T70" fmla="*/ 1458 w 1558"/>
              <a:gd name="T71" fmla="*/ 538 h 2207"/>
              <a:gd name="T72" fmla="*/ 1459 w 1558"/>
              <a:gd name="T73" fmla="*/ 481 h 2207"/>
              <a:gd name="T74" fmla="*/ 1402 w 1558"/>
              <a:gd name="T75" fmla="*/ 541 h 2207"/>
              <a:gd name="T76" fmla="*/ 1376 w 1558"/>
              <a:gd name="T77" fmla="*/ 533 h 2207"/>
              <a:gd name="T78" fmla="*/ 1379 w 1558"/>
              <a:gd name="T79" fmla="*/ 647 h 2207"/>
              <a:gd name="T80" fmla="*/ 1301 w 1558"/>
              <a:gd name="T81" fmla="*/ 779 h 2207"/>
              <a:gd name="T82" fmla="*/ 1286 w 1558"/>
              <a:gd name="T83" fmla="*/ 773 h 2207"/>
              <a:gd name="T84" fmla="*/ 1251 w 1558"/>
              <a:gd name="T85" fmla="*/ 743 h 2207"/>
              <a:gd name="T86" fmla="*/ 1183 w 1558"/>
              <a:gd name="T87" fmla="*/ 647 h 2207"/>
              <a:gd name="T88" fmla="*/ 1084 w 1558"/>
              <a:gd name="T89" fmla="*/ 541 h 2207"/>
              <a:gd name="T90" fmla="*/ 1182 w 1558"/>
              <a:gd name="T91" fmla="*/ 492 h 2207"/>
              <a:gd name="T92" fmla="*/ 1235 w 1558"/>
              <a:gd name="T93" fmla="*/ 417 h 2207"/>
              <a:gd name="T94" fmla="*/ 1277 w 1558"/>
              <a:gd name="T95" fmla="*/ 390 h 2207"/>
              <a:gd name="T96" fmla="*/ 1287 w 1558"/>
              <a:gd name="T97" fmla="*/ 360 h 2207"/>
              <a:gd name="T98" fmla="*/ 1265 w 1558"/>
              <a:gd name="T99" fmla="*/ 300 h 2207"/>
              <a:gd name="T100" fmla="*/ 1226 w 1558"/>
              <a:gd name="T101" fmla="*/ 294 h 2207"/>
              <a:gd name="T102" fmla="*/ 1221 w 1558"/>
              <a:gd name="T103" fmla="*/ 264 h 2207"/>
              <a:gd name="T104" fmla="*/ 1134 w 1558"/>
              <a:gd name="T105" fmla="*/ 225 h 2207"/>
              <a:gd name="T106" fmla="*/ 1057 w 1558"/>
              <a:gd name="T107" fmla="*/ 252 h 2207"/>
              <a:gd name="T108" fmla="*/ 1017 w 1558"/>
              <a:gd name="T109" fmla="*/ 278 h 2207"/>
              <a:gd name="T110" fmla="*/ 953 w 1558"/>
              <a:gd name="T111" fmla="*/ 396 h 2207"/>
              <a:gd name="T112" fmla="*/ 805 w 1558"/>
              <a:gd name="T113" fmla="*/ 337 h 2207"/>
              <a:gd name="T114" fmla="*/ 649 w 1558"/>
              <a:gd name="T115" fmla="*/ 253 h 2207"/>
              <a:gd name="T116" fmla="*/ 772 w 1558"/>
              <a:gd name="T117" fmla="*/ 124 h 2207"/>
              <a:gd name="T118" fmla="*/ 839 w 1558"/>
              <a:gd name="T119" fmla="*/ 146 h 2207"/>
              <a:gd name="T120" fmla="*/ 904 w 1558"/>
              <a:gd name="T121" fmla="*/ 121 h 2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58" h="2207">
                <a:moveTo>
                  <a:pt x="862" y="92"/>
                </a:moveTo>
                <a:lnTo>
                  <a:pt x="862" y="92"/>
                </a:lnTo>
                <a:lnTo>
                  <a:pt x="881" y="82"/>
                </a:lnTo>
                <a:lnTo>
                  <a:pt x="913" y="68"/>
                </a:lnTo>
                <a:lnTo>
                  <a:pt x="944" y="53"/>
                </a:lnTo>
                <a:lnTo>
                  <a:pt x="954" y="48"/>
                </a:lnTo>
                <a:lnTo>
                  <a:pt x="958" y="44"/>
                </a:lnTo>
                <a:lnTo>
                  <a:pt x="958" y="44"/>
                </a:lnTo>
                <a:lnTo>
                  <a:pt x="962" y="37"/>
                </a:lnTo>
                <a:lnTo>
                  <a:pt x="962" y="34"/>
                </a:lnTo>
                <a:lnTo>
                  <a:pt x="958" y="33"/>
                </a:lnTo>
                <a:lnTo>
                  <a:pt x="958" y="33"/>
                </a:lnTo>
                <a:lnTo>
                  <a:pt x="949" y="32"/>
                </a:lnTo>
                <a:lnTo>
                  <a:pt x="937" y="30"/>
                </a:lnTo>
                <a:lnTo>
                  <a:pt x="925" y="32"/>
                </a:lnTo>
                <a:lnTo>
                  <a:pt x="916" y="33"/>
                </a:lnTo>
                <a:lnTo>
                  <a:pt x="916" y="33"/>
                </a:lnTo>
                <a:lnTo>
                  <a:pt x="909" y="36"/>
                </a:lnTo>
                <a:lnTo>
                  <a:pt x="904" y="40"/>
                </a:lnTo>
                <a:lnTo>
                  <a:pt x="900" y="41"/>
                </a:lnTo>
                <a:lnTo>
                  <a:pt x="897" y="40"/>
                </a:lnTo>
                <a:lnTo>
                  <a:pt x="894" y="38"/>
                </a:lnTo>
                <a:lnTo>
                  <a:pt x="873" y="17"/>
                </a:lnTo>
                <a:lnTo>
                  <a:pt x="873" y="17"/>
                </a:lnTo>
                <a:lnTo>
                  <a:pt x="870" y="17"/>
                </a:lnTo>
                <a:lnTo>
                  <a:pt x="866" y="16"/>
                </a:lnTo>
                <a:lnTo>
                  <a:pt x="862" y="12"/>
                </a:lnTo>
                <a:lnTo>
                  <a:pt x="862" y="12"/>
                </a:lnTo>
                <a:lnTo>
                  <a:pt x="858" y="6"/>
                </a:lnTo>
                <a:lnTo>
                  <a:pt x="853" y="4"/>
                </a:lnTo>
                <a:lnTo>
                  <a:pt x="841" y="1"/>
                </a:lnTo>
                <a:lnTo>
                  <a:pt x="841" y="1"/>
                </a:lnTo>
                <a:lnTo>
                  <a:pt x="833" y="0"/>
                </a:lnTo>
                <a:lnTo>
                  <a:pt x="824" y="1"/>
                </a:lnTo>
                <a:lnTo>
                  <a:pt x="816" y="2"/>
                </a:lnTo>
                <a:lnTo>
                  <a:pt x="809" y="1"/>
                </a:lnTo>
                <a:lnTo>
                  <a:pt x="809" y="1"/>
                </a:lnTo>
                <a:lnTo>
                  <a:pt x="804" y="0"/>
                </a:lnTo>
                <a:lnTo>
                  <a:pt x="795" y="1"/>
                </a:lnTo>
                <a:lnTo>
                  <a:pt x="785" y="5"/>
                </a:lnTo>
                <a:lnTo>
                  <a:pt x="781" y="8"/>
                </a:lnTo>
                <a:lnTo>
                  <a:pt x="777" y="12"/>
                </a:lnTo>
                <a:lnTo>
                  <a:pt x="777" y="12"/>
                </a:lnTo>
                <a:lnTo>
                  <a:pt x="771" y="20"/>
                </a:lnTo>
                <a:lnTo>
                  <a:pt x="764" y="26"/>
                </a:lnTo>
                <a:lnTo>
                  <a:pt x="756" y="33"/>
                </a:lnTo>
                <a:lnTo>
                  <a:pt x="756" y="33"/>
                </a:lnTo>
                <a:lnTo>
                  <a:pt x="756" y="36"/>
                </a:lnTo>
                <a:lnTo>
                  <a:pt x="756" y="40"/>
                </a:lnTo>
                <a:lnTo>
                  <a:pt x="755" y="42"/>
                </a:lnTo>
                <a:lnTo>
                  <a:pt x="753" y="44"/>
                </a:lnTo>
                <a:lnTo>
                  <a:pt x="751" y="44"/>
                </a:lnTo>
                <a:lnTo>
                  <a:pt x="751" y="44"/>
                </a:lnTo>
                <a:lnTo>
                  <a:pt x="732" y="45"/>
                </a:lnTo>
                <a:lnTo>
                  <a:pt x="724" y="45"/>
                </a:lnTo>
                <a:lnTo>
                  <a:pt x="719" y="44"/>
                </a:lnTo>
                <a:lnTo>
                  <a:pt x="719" y="44"/>
                </a:lnTo>
                <a:lnTo>
                  <a:pt x="717" y="41"/>
                </a:lnTo>
                <a:lnTo>
                  <a:pt x="716" y="38"/>
                </a:lnTo>
                <a:lnTo>
                  <a:pt x="715" y="37"/>
                </a:lnTo>
                <a:lnTo>
                  <a:pt x="712" y="37"/>
                </a:lnTo>
                <a:lnTo>
                  <a:pt x="708" y="38"/>
                </a:lnTo>
                <a:lnTo>
                  <a:pt x="704" y="42"/>
                </a:lnTo>
                <a:lnTo>
                  <a:pt x="697" y="49"/>
                </a:lnTo>
                <a:lnTo>
                  <a:pt x="697" y="49"/>
                </a:lnTo>
                <a:lnTo>
                  <a:pt x="685" y="61"/>
                </a:lnTo>
                <a:lnTo>
                  <a:pt x="667" y="78"/>
                </a:lnTo>
                <a:lnTo>
                  <a:pt x="613" y="122"/>
                </a:lnTo>
                <a:lnTo>
                  <a:pt x="522" y="198"/>
                </a:lnTo>
                <a:lnTo>
                  <a:pt x="522" y="198"/>
                </a:lnTo>
                <a:lnTo>
                  <a:pt x="516" y="204"/>
                </a:lnTo>
                <a:lnTo>
                  <a:pt x="512" y="210"/>
                </a:lnTo>
                <a:lnTo>
                  <a:pt x="510" y="217"/>
                </a:lnTo>
                <a:lnTo>
                  <a:pt x="508" y="225"/>
                </a:lnTo>
                <a:lnTo>
                  <a:pt x="507" y="233"/>
                </a:lnTo>
                <a:lnTo>
                  <a:pt x="507" y="242"/>
                </a:lnTo>
                <a:lnTo>
                  <a:pt x="510" y="261"/>
                </a:lnTo>
                <a:lnTo>
                  <a:pt x="515" y="281"/>
                </a:lnTo>
                <a:lnTo>
                  <a:pt x="523" y="300"/>
                </a:lnTo>
                <a:lnTo>
                  <a:pt x="532" y="317"/>
                </a:lnTo>
                <a:lnTo>
                  <a:pt x="543" y="332"/>
                </a:lnTo>
                <a:lnTo>
                  <a:pt x="543" y="332"/>
                </a:lnTo>
                <a:lnTo>
                  <a:pt x="556" y="349"/>
                </a:lnTo>
                <a:lnTo>
                  <a:pt x="572" y="374"/>
                </a:lnTo>
                <a:lnTo>
                  <a:pt x="609" y="436"/>
                </a:lnTo>
                <a:lnTo>
                  <a:pt x="643" y="493"/>
                </a:lnTo>
                <a:lnTo>
                  <a:pt x="660" y="524"/>
                </a:lnTo>
                <a:lnTo>
                  <a:pt x="660" y="524"/>
                </a:lnTo>
                <a:lnTo>
                  <a:pt x="661" y="526"/>
                </a:lnTo>
                <a:lnTo>
                  <a:pt x="661" y="529"/>
                </a:lnTo>
                <a:lnTo>
                  <a:pt x="659" y="538"/>
                </a:lnTo>
                <a:lnTo>
                  <a:pt x="655" y="548"/>
                </a:lnTo>
                <a:lnTo>
                  <a:pt x="649" y="558"/>
                </a:lnTo>
                <a:lnTo>
                  <a:pt x="639" y="581"/>
                </a:lnTo>
                <a:lnTo>
                  <a:pt x="635" y="590"/>
                </a:lnTo>
                <a:lnTo>
                  <a:pt x="633" y="598"/>
                </a:lnTo>
                <a:lnTo>
                  <a:pt x="633" y="598"/>
                </a:lnTo>
                <a:lnTo>
                  <a:pt x="632" y="625"/>
                </a:lnTo>
                <a:lnTo>
                  <a:pt x="632" y="636"/>
                </a:lnTo>
                <a:lnTo>
                  <a:pt x="633" y="641"/>
                </a:lnTo>
                <a:lnTo>
                  <a:pt x="633" y="641"/>
                </a:lnTo>
                <a:lnTo>
                  <a:pt x="632" y="649"/>
                </a:lnTo>
                <a:lnTo>
                  <a:pt x="625" y="669"/>
                </a:lnTo>
                <a:lnTo>
                  <a:pt x="605" y="725"/>
                </a:lnTo>
                <a:lnTo>
                  <a:pt x="575" y="807"/>
                </a:lnTo>
                <a:lnTo>
                  <a:pt x="543" y="807"/>
                </a:lnTo>
                <a:lnTo>
                  <a:pt x="543" y="807"/>
                </a:lnTo>
                <a:lnTo>
                  <a:pt x="543" y="812"/>
                </a:lnTo>
                <a:lnTo>
                  <a:pt x="542" y="817"/>
                </a:lnTo>
                <a:lnTo>
                  <a:pt x="538" y="823"/>
                </a:lnTo>
                <a:lnTo>
                  <a:pt x="538" y="823"/>
                </a:lnTo>
                <a:lnTo>
                  <a:pt x="531" y="827"/>
                </a:lnTo>
                <a:lnTo>
                  <a:pt x="519" y="831"/>
                </a:lnTo>
                <a:lnTo>
                  <a:pt x="503" y="836"/>
                </a:lnTo>
                <a:lnTo>
                  <a:pt x="484" y="841"/>
                </a:lnTo>
                <a:lnTo>
                  <a:pt x="464" y="845"/>
                </a:lnTo>
                <a:lnTo>
                  <a:pt x="444" y="849"/>
                </a:lnTo>
                <a:lnTo>
                  <a:pt x="426" y="851"/>
                </a:lnTo>
                <a:lnTo>
                  <a:pt x="410" y="849"/>
                </a:lnTo>
                <a:lnTo>
                  <a:pt x="410" y="849"/>
                </a:lnTo>
                <a:lnTo>
                  <a:pt x="356" y="836"/>
                </a:lnTo>
                <a:lnTo>
                  <a:pt x="315" y="827"/>
                </a:lnTo>
                <a:lnTo>
                  <a:pt x="270" y="817"/>
                </a:lnTo>
                <a:lnTo>
                  <a:pt x="226" y="809"/>
                </a:lnTo>
                <a:lnTo>
                  <a:pt x="206" y="807"/>
                </a:lnTo>
                <a:lnTo>
                  <a:pt x="187" y="804"/>
                </a:lnTo>
                <a:lnTo>
                  <a:pt x="170" y="804"/>
                </a:lnTo>
                <a:lnTo>
                  <a:pt x="155" y="805"/>
                </a:lnTo>
                <a:lnTo>
                  <a:pt x="145" y="808"/>
                </a:lnTo>
                <a:lnTo>
                  <a:pt x="141" y="809"/>
                </a:lnTo>
                <a:lnTo>
                  <a:pt x="138" y="812"/>
                </a:lnTo>
                <a:lnTo>
                  <a:pt x="138" y="812"/>
                </a:lnTo>
                <a:lnTo>
                  <a:pt x="133" y="819"/>
                </a:lnTo>
                <a:lnTo>
                  <a:pt x="127" y="827"/>
                </a:lnTo>
                <a:lnTo>
                  <a:pt x="118" y="849"/>
                </a:lnTo>
                <a:lnTo>
                  <a:pt x="109" y="875"/>
                </a:lnTo>
                <a:lnTo>
                  <a:pt x="99" y="901"/>
                </a:lnTo>
                <a:lnTo>
                  <a:pt x="86" y="949"/>
                </a:lnTo>
                <a:lnTo>
                  <a:pt x="80" y="972"/>
                </a:lnTo>
                <a:lnTo>
                  <a:pt x="80" y="972"/>
                </a:lnTo>
                <a:lnTo>
                  <a:pt x="69" y="1028"/>
                </a:lnTo>
                <a:lnTo>
                  <a:pt x="48" y="1149"/>
                </a:lnTo>
                <a:lnTo>
                  <a:pt x="28" y="1271"/>
                </a:lnTo>
                <a:lnTo>
                  <a:pt x="22" y="1312"/>
                </a:lnTo>
                <a:lnTo>
                  <a:pt x="21" y="1324"/>
                </a:lnTo>
                <a:lnTo>
                  <a:pt x="21" y="1329"/>
                </a:lnTo>
                <a:lnTo>
                  <a:pt x="21" y="1329"/>
                </a:lnTo>
                <a:lnTo>
                  <a:pt x="26" y="1336"/>
                </a:lnTo>
                <a:lnTo>
                  <a:pt x="33" y="1343"/>
                </a:lnTo>
                <a:lnTo>
                  <a:pt x="42" y="1351"/>
                </a:lnTo>
                <a:lnTo>
                  <a:pt x="42" y="1351"/>
                </a:lnTo>
                <a:lnTo>
                  <a:pt x="29" y="1381"/>
                </a:lnTo>
                <a:lnTo>
                  <a:pt x="10" y="1425"/>
                </a:lnTo>
                <a:lnTo>
                  <a:pt x="10" y="1425"/>
                </a:lnTo>
                <a:lnTo>
                  <a:pt x="5" y="1444"/>
                </a:lnTo>
                <a:lnTo>
                  <a:pt x="1" y="1469"/>
                </a:lnTo>
                <a:lnTo>
                  <a:pt x="0" y="1483"/>
                </a:lnTo>
                <a:lnTo>
                  <a:pt x="1" y="1493"/>
                </a:lnTo>
                <a:lnTo>
                  <a:pt x="2" y="1501"/>
                </a:lnTo>
                <a:lnTo>
                  <a:pt x="4" y="1504"/>
                </a:lnTo>
                <a:lnTo>
                  <a:pt x="5" y="1505"/>
                </a:lnTo>
                <a:lnTo>
                  <a:pt x="5" y="1505"/>
                </a:lnTo>
                <a:lnTo>
                  <a:pt x="16" y="1511"/>
                </a:lnTo>
                <a:lnTo>
                  <a:pt x="24" y="1513"/>
                </a:lnTo>
                <a:lnTo>
                  <a:pt x="32" y="1516"/>
                </a:lnTo>
                <a:lnTo>
                  <a:pt x="40" y="1517"/>
                </a:lnTo>
                <a:lnTo>
                  <a:pt x="49" y="1517"/>
                </a:lnTo>
                <a:lnTo>
                  <a:pt x="57" y="1515"/>
                </a:lnTo>
                <a:lnTo>
                  <a:pt x="64" y="1511"/>
                </a:lnTo>
                <a:lnTo>
                  <a:pt x="64" y="1511"/>
                </a:lnTo>
                <a:lnTo>
                  <a:pt x="87" y="1488"/>
                </a:lnTo>
                <a:lnTo>
                  <a:pt x="99" y="1477"/>
                </a:lnTo>
                <a:lnTo>
                  <a:pt x="111" y="1463"/>
                </a:lnTo>
                <a:lnTo>
                  <a:pt x="111" y="1463"/>
                </a:lnTo>
                <a:lnTo>
                  <a:pt x="122" y="1447"/>
                </a:lnTo>
                <a:lnTo>
                  <a:pt x="131" y="1429"/>
                </a:lnTo>
                <a:lnTo>
                  <a:pt x="139" y="1415"/>
                </a:lnTo>
                <a:lnTo>
                  <a:pt x="143" y="1409"/>
                </a:lnTo>
                <a:lnTo>
                  <a:pt x="149" y="1404"/>
                </a:lnTo>
                <a:lnTo>
                  <a:pt x="149" y="1404"/>
                </a:lnTo>
                <a:lnTo>
                  <a:pt x="157" y="1396"/>
                </a:lnTo>
                <a:lnTo>
                  <a:pt x="162" y="1391"/>
                </a:lnTo>
                <a:lnTo>
                  <a:pt x="166" y="1384"/>
                </a:lnTo>
                <a:lnTo>
                  <a:pt x="170" y="1377"/>
                </a:lnTo>
                <a:lnTo>
                  <a:pt x="170" y="1377"/>
                </a:lnTo>
                <a:lnTo>
                  <a:pt x="173" y="1371"/>
                </a:lnTo>
                <a:lnTo>
                  <a:pt x="175" y="1365"/>
                </a:lnTo>
                <a:lnTo>
                  <a:pt x="175" y="1361"/>
                </a:lnTo>
                <a:lnTo>
                  <a:pt x="175" y="1361"/>
                </a:lnTo>
                <a:lnTo>
                  <a:pt x="179" y="1361"/>
                </a:lnTo>
                <a:lnTo>
                  <a:pt x="187" y="1360"/>
                </a:lnTo>
                <a:lnTo>
                  <a:pt x="193" y="1359"/>
                </a:lnTo>
                <a:lnTo>
                  <a:pt x="197" y="1357"/>
                </a:lnTo>
                <a:lnTo>
                  <a:pt x="201" y="1355"/>
                </a:lnTo>
                <a:lnTo>
                  <a:pt x="202" y="1351"/>
                </a:lnTo>
                <a:lnTo>
                  <a:pt x="202" y="1351"/>
                </a:lnTo>
                <a:lnTo>
                  <a:pt x="214" y="1305"/>
                </a:lnTo>
                <a:lnTo>
                  <a:pt x="238" y="1215"/>
                </a:lnTo>
                <a:lnTo>
                  <a:pt x="251" y="1167"/>
                </a:lnTo>
                <a:lnTo>
                  <a:pt x="263" y="1125"/>
                </a:lnTo>
                <a:lnTo>
                  <a:pt x="274" y="1096"/>
                </a:lnTo>
                <a:lnTo>
                  <a:pt x="279" y="1088"/>
                </a:lnTo>
                <a:lnTo>
                  <a:pt x="282" y="1084"/>
                </a:lnTo>
                <a:lnTo>
                  <a:pt x="282" y="1084"/>
                </a:lnTo>
                <a:lnTo>
                  <a:pt x="291" y="1080"/>
                </a:lnTo>
                <a:lnTo>
                  <a:pt x="298" y="1077"/>
                </a:lnTo>
                <a:lnTo>
                  <a:pt x="302" y="1077"/>
                </a:lnTo>
                <a:lnTo>
                  <a:pt x="306" y="1079"/>
                </a:lnTo>
                <a:lnTo>
                  <a:pt x="310" y="1080"/>
                </a:lnTo>
                <a:lnTo>
                  <a:pt x="314" y="1084"/>
                </a:lnTo>
                <a:lnTo>
                  <a:pt x="314" y="1084"/>
                </a:lnTo>
                <a:lnTo>
                  <a:pt x="327" y="1096"/>
                </a:lnTo>
                <a:lnTo>
                  <a:pt x="331" y="1101"/>
                </a:lnTo>
                <a:lnTo>
                  <a:pt x="335" y="1111"/>
                </a:lnTo>
                <a:lnTo>
                  <a:pt x="335" y="1111"/>
                </a:lnTo>
                <a:lnTo>
                  <a:pt x="352" y="1143"/>
                </a:lnTo>
                <a:lnTo>
                  <a:pt x="387" y="1199"/>
                </a:lnTo>
                <a:lnTo>
                  <a:pt x="442" y="1292"/>
                </a:lnTo>
                <a:lnTo>
                  <a:pt x="442" y="1292"/>
                </a:lnTo>
                <a:lnTo>
                  <a:pt x="459" y="1320"/>
                </a:lnTo>
                <a:lnTo>
                  <a:pt x="488" y="1365"/>
                </a:lnTo>
                <a:lnTo>
                  <a:pt x="515" y="1409"/>
                </a:lnTo>
                <a:lnTo>
                  <a:pt x="524" y="1425"/>
                </a:lnTo>
                <a:lnTo>
                  <a:pt x="526" y="1432"/>
                </a:lnTo>
                <a:lnTo>
                  <a:pt x="527" y="1436"/>
                </a:lnTo>
                <a:lnTo>
                  <a:pt x="527" y="1436"/>
                </a:lnTo>
                <a:lnTo>
                  <a:pt x="532" y="1623"/>
                </a:lnTo>
                <a:lnTo>
                  <a:pt x="532" y="1623"/>
                </a:lnTo>
                <a:lnTo>
                  <a:pt x="490" y="1792"/>
                </a:lnTo>
                <a:lnTo>
                  <a:pt x="460" y="1910"/>
                </a:lnTo>
                <a:lnTo>
                  <a:pt x="451" y="1951"/>
                </a:lnTo>
                <a:lnTo>
                  <a:pt x="447" y="1970"/>
                </a:lnTo>
                <a:lnTo>
                  <a:pt x="447" y="2023"/>
                </a:lnTo>
                <a:lnTo>
                  <a:pt x="447" y="2023"/>
                </a:lnTo>
                <a:lnTo>
                  <a:pt x="448" y="2027"/>
                </a:lnTo>
                <a:lnTo>
                  <a:pt x="450" y="2030"/>
                </a:lnTo>
                <a:lnTo>
                  <a:pt x="452" y="2034"/>
                </a:lnTo>
                <a:lnTo>
                  <a:pt x="452" y="2034"/>
                </a:lnTo>
                <a:lnTo>
                  <a:pt x="451" y="2038"/>
                </a:lnTo>
                <a:lnTo>
                  <a:pt x="448" y="2047"/>
                </a:lnTo>
                <a:lnTo>
                  <a:pt x="446" y="2054"/>
                </a:lnTo>
                <a:lnTo>
                  <a:pt x="442" y="2059"/>
                </a:lnTo>
                <a:lnTo>
                  <a:pt x="438" y="2066"/>
                </a:lnTo>
                <a:lnTo>
                  <a:pt x="431" y="2071"/>
                </a:lnTo>
                <a:lnTo>
                  <a:pt x="431" y="2071"/>
                </a:lnTo>
                <a:lnTo>
                  <a:pt x="422" y="2079"/>
                </a:lnTo>
                <a:lnTo>
                  <a:pt x="411" y="2090"/>
                </a:lnTo>
                <a:lnTo>
                  <a:pt x="398" y="2104"/>
                </a:lnTo>
                <a:lnTo>
                  <a:pt x="384" y="2119"/>
                </a:lnTo>
                <a:lnTo>
                  <a:pt x="372" y="2135"/>
                </a:lnTo>
                <a:lnTo>
                  <a:pt x="364" y="2151"/>
                </a:lnTo>
                <a:lnTo>
                  <a:pt x="362" y="2158"/>
                </a:lnTo>
                <a:lnTo>
                  <a:pt x="360" y="2163"/>
                </a:lnTo>
                <a:lnTo>
                  <a:pt x="360" y="2168"/>
                </a:lnTo>
                <a:lnTo>
                  <a:pt x="362" y="2172"/>
                </a:lnTo>
                <a:lnTo>
                  <a:pt x="362" y="2172"/>
                </a:lnTo>
                <a:lnTo>
                  <a:pt x="368" y="2179"/>
                </a:lnTo>
                <a:lnTo>
                  <a:pt x="378" y="2187"/>
                </a:lnTo>
                <a:lnTo>
                  <a:pt x="388" y="2194"/>
                </a:lnTo>
                <a:lnTo>
                  <a:pt x="402" y="2200"/>
                </a:lnTo>
                <a:lnTo>
                  <a:pt x="415" y="2204"/>
                </a:lnTo>
                <a:lnTo>
                  <a:pt x="430" y="2207"/>
                </a:lnTo>
                <a:lnTo>
                  <a:pt x="444" y="2207"/>
                </a:lnTo>
                <a:lnTo>
                  <a:pt x="451" y="2207"/>
                </a:lnTo>
                <a:lnTo>
                  <a:pt x="458" y="2204"/>
                </a:lnTo>
                <a:lnTo>
                  <a:pt x="458" y="2204"/>
                </a:lnTo>
                <a:lnTo>
                  <a:pt x="464" y="2202"/>
                </a:lnTo>
                <a:lnTo>
                  <a:pt x="471" y="2198"/>
                </a:lnTo>
                <a:lnTo>
                  <a:pt x="486" y="2187"/>
                </a:lnTo>
                <a:lnTo>
                  <a:pt x="500" y="2174"/>
                </a:lnTo>
                <a:lnTo>
                  <a:pt x="514" y="2159"/>
                </a:lnTo>
                <a:lnTo>
                  <a:pt x="538" y="2132"/>
                </a:lnTo>
                <a:lnTo>
                  <a:pt x="554" y="2114"/>
                </a:lnTo>
                <a:lnTo>
                  <a:pt x="554" y="2114"/>
                </a:lnTo>
                <a:lnTo>
                  <a:pt x="572" y="2095"/>
                </a:lnTo>
                <a:lnTo>
                  <a:pt x="586" y="2082"/>
                </a:lnTo>
                <a:lnTo>
                  <a:pt x="586" y="2082"/>
                </a:lnTo>
                <a:lnTo>
                  <a:pt x="590" y="2075"/>
                </a:lnTo>
                <a:lnTo>
                  <a:pt x="593" y="2068"/>
                </a:lnTo>
                <a:lnTo>
                  <a:pt x="596" y="2060"/>
                </a:lnTo>
                <a:lnTo>
                  <a:pt x="639" y="2060"/>
                </a:lnTo>
                <a:lnTo>
                  <a:pt x="639" y="2060"/>
                </a:lnTo>
                <a:lnTo>
                  <a:pt x="655" y="1974"/>
                </a:lnTo>
                <a:lnTo>
                  <a:pt x="669" y="1906"/>
                </a:lnTo>
                <a:lnTo>
                  <a:pt x="676" y="1878"/>
                </a:lnTo>
                <a:lnTo>
                  <a:pt x="681" y="1858"/>
                </a:lnTo>
                <a:lnTo>
                  <a:pt x="681" y="1858"/>
                </a:lnTo>
                <a:lnTo>
                  <a:pt x="723" y="1736"/>
                </a:lnTo>
                <a:lnTo>
                  <a:pt x="744" y="1669"/>
                </a:lnTo>
                <a:lnTo>
                  <a:pt x="756" y="1639"/>
                </a:lnTo>
                <a:lnTo>
                  <a:pt x="756" y="1639"/>
                </a:lnTo>
                <a:lnTo>
                  <a:pt x="757" y="1623"/>
                </a:lnTo>
                <a:lnTo>
                  <a:pt x="759" y="1584"/>
                </a:lnTo>
                <a:lnTo>
                  <a:pt x="760" y="1468"/>
                </a:lnTo>
                <a:lnTo>
                  <a:pt x="759" y="1348"/>
                </a:lnTo>
                <a:lnTo>
                  <a:pt x="757" y="1304"/>
                </a:lnTo>
                <a:lnTo>
                  <a:pt x="756" y="1281"/>
                </a:lnTo>
                <a:lnTo>
                  <a:pt x="756" y="1281"/>
                </a:lnTo>
                <a:lnTo>
                  <a:pt x="756" y="1275"/>
                </a:lnTo>
                <a:lnTo>
                  <a:pt x="757" y="1264"/>
                </a:lnTo>
                <a:lnTo>
                  <a:pt x="764" y="1233"/>
                </a:lnTo>
                <a:lnTo>
                  <a:pt x="775" y="1196"/>
                </a:lnTo>
                <a:lnTo>
                  <a:pt x="787" y="1156"/>
                </a:lnTo>
                <a:lnTo>
                  <a:pt x="811" y="1083"/>
                </a:lnTo>
                <a:lnTo>
                  <a:pt x="817" y="1057"/>
                </a:lnTo>
                <a:lnTo>
                  <a:pt x="820" y="1047"/>
                </a:lnTo>
                <a:lnTo>
                  <a:pt x="820" y="1047"/>
                </a:lnTo>
                <a:lnTo>
                  <a:pt x="820" y="1044"/>
                </a:lnTo>
                <a:lnTo>
                  <a:pt x="823" y="1039"/>
                </a:lnTo>
                <a:lnTo>
                  <a:pt x="833" y="1028"/>
                </a:lnTo>
                <a:lnTo>
                  <a:pt x="845" y="1017"/>
                </a:lnTo>
                <a:lnTo>
                  <a:pt x="849" y="1013"/>
                </a:lnTo>
                <a:lnTo>
                  <a:pt x="852" y="1009"/>
                </a:lnTo>
                <a:lnTo>
                  <a:pt x="852" y="1009"/>
                </a:lnTo>
                <a:lnTo>
                  <a:pt x="853" y="1007"/>
                </a:lnTo>
                <a:lnTo>
                  <a:pt x="853" y="1003"/>
                </a:lnTo>
                <a:lnTo>
                  <a:pt x="852" y="996"/>
                </a:lnTo>
                <a:lnTo>
                  <a:pt x="852" y="993"/>
                </a:lnTo>
                <a:lnTo>
                  <a:pt x="852" y="989"/>
                </a:lnTo>
                <a:lnTo>
                  <a:pt x="854" y="987"/>
                </a:lnTo>
                <a:lnTo>
                  <a:pt x="857" y="983"/>
                </a:lnTo>
                <a:lnTo>
                  <a:pt x="857" y="983"/>
                </a:lnTo>
                <a:lnTo>
                  <a:pt x="865" y="977"/>
                </a:lnTo>
                <a:lnTo>
                  <a:pt x="878" y="969"/>
                </a:lnTo>
                <a:lnTo>
                  <a:pt x="918" y="948"/>
                </a:lnTo>
                <a:lnTo>
                  <a:pt x="940" y="936"/>
                </a:lnTo>
                <a:lnTo>
                  <a:pt x="960" y="923"/>
                </a:lnTo>
                <a:lnTo>
                  <a:pt x="978" y="909"/>
                </a:lnTo>
                <a:lnTo>
                  <a:pt x="985" y="903"/>
                </a:lnTo>
                <a:lnTo>
                  <a:pt x="990" y="897"/>
                </a:lnTo>
                <a:lnTo>
                  <a:pt x="990" y="897"/>
                </a:lnTo>
                <a:lnTo>
                  <a:pt x="1002" y="885"/>
                </a:lnTo>
                <a:lnTo>
                  <a:pt x="1017" y="873"/>
                </a:lnTo>
                <a:lnTo>
                  <a:pt x="1033" y="860"/>
                </a:lnTo>
                <a:lnTo>
                  <a:pt x="1050" y="849"/>
                </a:lnTo>
                <a:lnTo>
                  <a:pt x="1080" y="831"/>
                </a:lnTo>
                <a:lnTo>
                  <a:pt x="1090" y="825"/>
                </a:lnTo>
                <a:lnTo>
                  <a:pt x="1097" y="823"/>
                </a:lnTo>
                <a:lnTo>
                  <a:pt x="1097" y="823"/>
                </a:lnTo>
                <a:lnTo>
                  <a:pt x="1101" y="824"/>
                </a:lnTo>
                <a:lnTo>
                  <a:pt x="1107" y="828"/>
                </a:lnTo>
                <a:lnTo>
                  <a:pt x="1127" y="843"/>
                </a:lnTo>
                <a:lnTo>
                  <a:pt x="1189" y="887"/>
                </a:lnTo>
                <a:lnTo>
                  <a:pt x="1223" y="911"/>
                </a:lnTo>
                <a:lnTo>
                  <a:pt x="1255" y="929"/>
                </a:lnTo>
                <a:lnTo>
                  <a:pt x="1269" y="937"/>
                </a:lnTo>
                <a:lnTo>
                  <a:pt x="1282" y="943"/>
                </a:lnTo>
                <a:lnTo>
                  <a:pt x="1291" y="945"/>
                </a:lnTo>
                <a:lnTo>
                  <a:pt x="1295" y="945"/>
                </a:lnTo>
                <a:lnTo>
                  <a:pt x="1299" y="945"/>
                </a:lnTo>
                <a:lnTo>
                  <a:pt x="1299" y="945"/>
                </a:lnTo>
                <a:lnTo>
                  <a:pt x="1331" y="936"/>
                </a:lnTo>
                <a:lnTo>
                  <a:pt x="1338" y="933"/>
                </a:lnTo>
                <a:lnTo>
                  <a:pt x="1342" y="929"/>
                </a:lnTo>
                <a:lnTo>
                  <a:pt x="1342" y="929"/>
                </a:lnTo>
                <a:lnTo>
                  <a:pt x="1358" y="908"/>
                </a:lnTo>
                <a:lnTo>
                  <a:pt x="1391" y="864"/>
                </a:lnTo>
                <a:lnTo>
                  <a:pt x="1410" y="840"/>
                </a:lnTo>
                <a:lnTo>
                  <a:pt x="1428" y="817"/>
                </a:lnTo>
                <a:lnTo>
                  <a:pt x="1446" y="800"/>
                </a:lnTo>
                <a:lnTo>
                  <a:pt x="1452" y="795"/>
                </a:lnTo>
                <a:lnTo>
                  <a:pt x="1459" y="791"/>
                </a:lnTo>
                <a:lnTo>
                  <a:pt x="1459" y="791"/>
                </a:lnTo>
                <a:lnTo>
                  <a:pt x="1470" y="787"/>
                </a:lnTo>
                <a:lnTo>
                  <a:pt x="1478" y="784"/>
                </a:lnTo>
                <a:lnTo>
                  <a:pt x="1490" y="781"/>
                </a:lnTo>
                <a:lnTo>
                  <a:pt x="1494" y="780"/>
                </a:lnTo>
                <a:lnTo>
                  <a:pt x="1496" y="779"/>
                </a:lnTo>
                <a:lnTo>
                  <a:pt x="1496" y="775"/>
                </a:lnTo>
                <a:lnTo>
                  <a:pt x="1496" y="769"/>
                </a:lnTo>
                <a:lnTo>
                  <a:pt x="1496" y="769"/>
                </a:lnTo>
                <a:lnTo>
                  <a:pt x="1495" y="763"/>
                </a:lnTo>
                <a:lnTo>
                  <a:pt x="1492" y="755"/>
                </a:lnTo>
                <a:lnTo>
                  <a:pt x="1484" y="739"/>
                </a:lnTo>
                <a:lnTo>
                  <a:pt x="1476" y="725"/>
                </a:lnTo>
                <a:lnTo>
                  <a:pt x="1470" y="716"/>
                </a:lnTo>
                <a:lnTo>
                  <a:pt x="1470" y="716"/>
                </a:lnTo>
                <a:lnTo>
                  <a:pt x="1466" y="709"/>
                </a:lnTo>
                <a:lnTo>
                  <a:pt x="1463" y="701"/>
                </a:lnTo>
                <a:lnTo>
                  <a:pt x="1462" y="697"/>
                </a:lnTo>
                <a:lnTo>
                  <a:pt x="1462" y="693"/>
                </a:lnTo>
                <a:lnTo>
                  <a:pt x="1463" y="689"/>
                </a:lnTo>
                <a:lnTo>
                  <a:pt x="1464" y="684"/>
                </a:lnTo>
                <a:lnTo>
                  <a:pt x="1464" y="684"/>
                </a:lnTo>
                <a:lnTo>
                  <a:pt x="1479" y="655"/>
                </a:lnTo>
                <a:lnTo>
                  <a:pt x="1488" y="637"/>
                </a:lnTo>
                <a:lnTo>
                  <a:pt x="1496" y="625"/>
                </a:lnTo>
                <a:lnTo>
                  <a:pt x="1496" y="625"/>
                </a:lnTo>
                <a:lnTo>
                  <a:pt x="1508" y="613"/>
                </a:lnTo>
                <a:lnTo>
                  <a:pt x="1524" y="597"/>
                </a:lnTo>
                <a:lnTo>
                  <a:pt x="1540" y="582"/>
                </a:lnTo>
                <a:lnTo>
                  <a:pt x="1550" y="572"/>
                </a:lnTo>
                <a:lnTo>
                  <a:pt x="1550" y="572"/>
                </a:lnTo>
                <a:lnTo>
                  <a:pt x="1558" y="561"/>
                </a:lnTo>
                <a:lnTo>
                  <a:pt x="1558" y="558"/>
                </a:lnTo>
                <a:lnTo>
                  <a:pt x="1555" y="556"/>
                </a:lnTo>
                <a:lnTo>
                  <a:pt x="1555" y="556"/>
                </a:lnTo>
                <a:lnTo>
                  <a:pt x="1551" y="556"/>
                </a:lnTo>
                <a:lnTo>
                  <a:pt x="1544" y="557"/>
                </a:lnTo>
                <a:lnTo>
                  <a:pt x="1528" y="562"/>
                </a:lnTo>
                <a:lnTo>
                  <a:pt x="1507" y="572"/>
                </a:lnTo>
                <a:lnTo>
                  <a:pt x="1507" y="572"/>
                </a:lnTo>
                <a:lnTo>
                  <a:pt x="1528" y="553"/>
                </a:lnTo>
                <a:lnTo>
                  <a:pt x="1543" y="540"/>
                </a:lnTo>
                <a:lnTo>
                  <a:pt x="1548" y="533"/>
                </a:lnTo>
                <a:lnTo>
                  <a:pt x="1550" y="529"/>
                </a:lnTo>
                <a:lnTo>
                  <a:pt x="1550" y="529"/>
                </a:lnTo>
                <a:lnTo>
                  <a:pt x="1550" y="524"/>
                </a:lnTo>
                <a:lnTo>
                  <a:pt x="1551" y="520"/>
                </a:lnTo>
                <a:lnTo>
                  <a:pt x="1551" y="518"/>
                </a:lnTo>
                <a:lnTo>
                  <a:pt x="1551" y="518"/>
                </a:lnTo>
                <a:lnTo>
                  <a:pt x="1544" y="518"/>
                </a:lnTo>
                <a:lnTo>
                  <a:pt x="1544" y="518"/>
                </a:lnTo>
                <a:lnTo>
                  <a:pt x="1538" y="521"/>
                </a:lnTo>
                <a:lnTo>
                  <a:pt x="1531" y="525"/>
                </a:lnTo>
                <a:lnTo>
                  <a:pt x="1512" y="536"/>
                </a:lnTo>
                <a:lnTo>
                  <a:pt x="1491" y="550"/>
                </a:lnTo>
                <a:lnTo>
                  <a:pt x="1491" y="550"/>
                </a:lnTo>
                <a:lnTo>
                  <a:pt x="1498" y="538"/>
                </a:lnTo>
                <a:lnTo>
                  <a:pt x="1512" y="512"/>
                </a:lnTo>
                <a:lnTo>
                  <a:pt x="1519" y="498"/>
                </a:lnTo>
                <a:lnTo>
                  <a:pt x="1524" y="486"/>
                </a:lnTo>
                <a:lnTo>
                  <a:pt x="1526" y="478"/>
                </a:lnTo>
                <a:lnTo>
                  <a:pt x="1526" y="476"/>
                </a:lnTo>
                <a:lnTo>
                  <a:pt x="1523" y="476"/>
                </a:lnTo>
                <a:lnTo>
                  <a:pt x="1523" y="476"/>
                </a:lnTo>
                <a:lnTo>
                  <a:pt x="1520" y="477"/>
                </a:lnTo>
                <a:lnTo>
                  <a:pt x="1516" y="480"/>
                </a:lnTo>
                <a:lnTo>
                  <a:pt x="1507" y="488"/>
                </a:lnTo>
                <a:lnTo>
                  <a:pt x="1486" y="510"/>
                </a:lnTo>
                <a:lnTo>
                  <a:pt x="1466" y="532"/>
                </a:lnTo>
                <a:lnTo>
                  <a:pt x="1458" y="538"/>
                </a:lnTo>
                <a:lnTo>
                  <a:pt x="1455" y="540"/>
                </a:lnTo>
                <a:lnTo>
                  <a:pt x="1454" y="540"/>
                </a:lnTo>
                <a:lnTo>
                  <a:pt x="1454" y="540"/>
                </a:lnTo>
                <a:lnTo>
                  <a:pt x="1452" y="538"/>
                </a:lnTo>
                <a:lnTo>
                  <a:pt x="1452" y="536"/>
                </a:lnTo>
                <a:lnTo>
                  <a:pt x="1454" y="530"/>
                </a:lnTo>
                <a:lnTo>
                  <a:pt x="1458" y="512"/>
                </a:lnTo>
                <a:lnTo>
                  <a:pt x="1462" y="493"/>
                </a:lnTo>
                <a:lnTo>
                  <a:pt x="1462" y="485"/>
                </a:lnTo>
                <a:lnTo>
                  <a:pt x="1460" y="482"/>
                </a:lnTo>
                <a:lnTo>
                  <a:pt x="1459" y="481"/>
                </a:lnTo>
                <a:lnTo>
                  <a:pt x="1459" y="481"/>
                </a:lnTo>
                <a:lnTo>
                  <a:pt x="1458" y="481"/>
                </a:lnTo>
                <a:lnTo>
                  <a:pt x="1455" y="482"/>
                </a:lnTo>
                <a:lnTo>
                  <a:pt x="1448" y="490"/>
                </a:lnTo>
                <a:lnTo>
                  <a:pt x="1435" y="518"/>
                </a:lnTo>
                <a:lnTo>
                  <a:pt x="1428" y="534"/>
                </a:lnTo>
                <a:lnTo>
                  <a:pt x="1422" y="546"/>
                </a:lnTo>
                <a:lnTo>
                  <a:pt x="1415" y="554"/>
                </a:lnTo>
                <a:lnTo>
                  <a:pt x="1412" y="556"/>
                </a:lnTo>
                <a:lnTo>
                  <a:pt x="1411" y="556"/>
                </a:lnTo>
                <a:lnTo>
                  <a:pt x="1411" y="556"/>
                </a:lnTo>
                <a:lnTo>
                  <a:pt x="1406" y="549"/>
                </a:lnTo>
                <a:lnTo>
                  <a:pt x="1402" y="541"/>
                </a:lnTo>
                <a:lnTo>
                  <a:pt x="1399" y="532"/>
                </a:lnTo>
                <a:lnTo>
                  <a:pt x="1395" y="524"/>
                </a:lnTo>
                <a:lnTo>
                  <a:pt x="1395" y="524"/>
                </a:lnTo>
                <a:lnTo>
                  <a:pt x="1392" y="520"/>
                </a:lnTo>
                <a:lnTo>
                  <a:pt x="1390" y="517"/>
                </a:lnTo>
                <a:lnTo>
                  <a:pt x="1383" y="513"/>
                </a:lnTo>
                <a:lnTo>
                  <a:pt x="1378" y="512"/>
                </a:lnTo>
                <a:lnTo>
                  <a:pt x="1374" y="513"/>
                </a:lnTo>
                <a:lnTo>
                  <a:pt x="1374" y="513"/>
                </a:lnTo>
                <a:lnTo>
                  <a:pt x="1374" y="516"/>
                </a:lnTo>
                <a:lnTo>
                  <a:pt x="1374" y="520"/>
                </a:lnTo>
                <a:lnTo>
                  <a:pt x="1376" y="533"/>
                </a:lnTo>
                <a:lnTo>
                  <a:pt x="1379" y="546"/>
                </a:lnTo>
                <a:lnTo>
                  <a:pt x="1379" y="556"/>
                </a:lnTo>
                <a:lnTo>
                  <a:pt x="1379" y="556"/>
                </a:lnTo>
                <a:lnTo>
                  <a:pt x="1378" y="580"/>
                </a:lnTo>
                <a:lnTo>
                  <a:pt x="1379" y="604"/>
                </a:lnTo>
                <a:lnTo>
                  <a:pt x="1379" y="604"/>
                </a:lnTo>
                <a:lnTo>
                  <a:pt x="1390" y="652"/>
                </a:lnTo>
                <a:lnTo>
                  <a:pt x="1390" y="652"/>
                </a:lnTo>
                <a:lnTo>
                  <a:pt x="1388" y="651"/>
                </a:lnTo>
                <a:lnTo>
                  <a:pt x="1384" y="648"/>
                </a:lnTo>
                <a:lnTo>
                  <a:pt x="1382" y="647"/>
                </a:lnTo>
                <a:lnTo>
                  <a:pt x="1379" y="647"/>
                </a:lnTo>
                <a:lnTo>
                  <a:pt x="1376" y="648"/>
                </a:lnTo>
                <a:lnTo>
                  <a:pt x="1374" y="652"/>
                </a:lnTo>
                <a:lnTo>
                  <a:pt x="1374" y="652"/>
                </a:lnTo>
                <a:lnTo>
                  <a:pt x="1356" y="689"/>
                </a:lnTo>
                <a:lnTo>
                  <a:pt x="1343" y="713"/>
                </a:lnTo>
                <a:lnTo>
                  <a:pt x="1337" y="724"/>
                </a:lnTo>
                <a:lnTo>
                  <a:pt x="1331" y="732"/>
                </a:lnTo>
                <a:lnTo>
                  <a:pt x="1331" y="732"/>
                </a:lnTo>
                <a:lnTo>
                  <a:pt x="1321" y="748"/>
                </a:lnTo>
                <a:lnTo>
                  <a:pt x="1311" y="764"/>
                </a:lnTo>
                <a:lnTo>
                  <a:pt x="1303" y="776"/>
                </a:lnTo>
                <a:lnTo>
                  <a:pt x="1301" y="779"/>
                </a:lnTo>
                <a:lnTo>
                  <a:pt x="1299" y="780"/>
                </a:lnTo>
                <a:lnTo>
                  <a:pt x="1299" y="780"/>
                </a:lnTo>
                <a:lnTo>
                  <a:pt x="1297" y="776"/>
                </a:lnTo>
                <a:lnTo>
                  <a:pt x="1295" y="771"/>
                </a:lnTo>
                <a:lnTo>
                  <a:pt x="1293" y="765"/>
                </a:lnTo>
                <a:lnTo>
                  <a:pt x="1290" y="764"/>
                </a:lnTo>
                <a:lnTo>
                  <a:pt x="1289" y="764"/>
                </a:lnTo>
                <a:lnTo>
                  <a:pt x="1289" y="764"/>
                </a:lnTo>
                <a:lnTo>
                  <a:pt x="1287" y="765"/>
                </a:lnTo>
                <a:lnTo>
                  <a:pt x="1286" y="767"/>
                </a:lnTo>
                <a:lnTo>
                  <a:pt x="1286" y="771"/>
                </a:lnTo>
                <a:lnTo>
                  <a:pt x="1286" y="773"/>
                </a:lnTo>
                <a:lnTo>
                  <a:pt x="1285" y="775"/>
                </a:lnTo>
                <a:lnTo>
                  <a:pt x="1283" y="775"/>
                </a:lnTo>
                <a:lnTo>
                  <a:pt x="1283" y="775"/>
                </a:lnTo>
                <a:lnTo>
                  <a:pt x="1282" y="775"/>
                </a:lnTo>
                <a:lnTo>
                  <a:pt x="1279" y="776"/>
                </a:lnTo>
                <a:lnTo>
                  <a:pt x="1278" y="779"/>
                </a:lnTo>
                <a:lnTo>
                  <a:pt x="1275" y="781"/>
                </a:lnTo>
                <a:lnTo>
                  <a:pt x="1274" y="781"/>
                </a:lnTo>
                <a:lnTo>
                  <a:pt x="1273" y="780"/>
                </a:lnTo>
                <a:lnTo>
                  <a:pt x="1273" y="780"/>
                </a:lnTo>
                <a:lnTo>
                  <a:pt x="1261" y="759"/>
                </a:lnTo>
                <a:lnTo>
                  <a:pt x="1251" y="743"/>
                </a:lnTo>
                <a:lnTo>
                  <a:pt x="1251" y="743"/>
                </a:lnTo>
                <a:lnTo>
                  <a:pt x="1249" y="744"/>
                </a:lnTo>
                <a:lnTo>
                  <a:pt x="1245" y="744"/>
                </a:lnTo>
                <a:lnTo>
                  <a:pt x="1239" y="744"/>
                </a:lnTo>
                <a:lnTo>
                  <a:pt x="1235" y="741"/>
                </a:lnTo>
                <a:lnTo>
                  <a:pt x="1230" y="737"/>
                </a:lnTo>
                <a:lnTo>
                  <a:pt x="1225" y="731"/>
                </a:lnTo>
                <a:lnTo>
                  <a:pt x="1219" y="721"/>
                </a:lnTo>
                <a:lnTo>
                  <a:pt x="1219" y="721"/>
                </a:lnTo>
                <a:lnTo>
                  <a:pt x="1209" y="696"/>
                </a:lnTo>
                <a:lnTo>
                  <a:pt x="1195" y="671"/>
                </a:lnTo>
                <a:lnTo>
                  <a:pt x="1183" y="647"/>
                </a:lnTo>
                <a:lnTo>
                  <a:pt x="1171" y="630"/>
                </a:lnTo>
                <a:lnTo>
                  <a:pt x="1171" y="630"/>
                </a:lnTo>
                <a:lnTo>
                  <a:pt x="1154" y="612"/>
                </a:lnTo>
                <a:lnTo>
                  <a:pt x="1130" y="586"/>
                </a:lnTo>
                <a:lnTo>
                  <a:pt x="1107" y="562"/>
                </a:lnTo>
                <a:lnTo>
                  <a:pt x="1099" y="554"/>
                </a:lnTo>
                <a:lnTo>
                  <a:pt x="1097" y="550"/>
                </a:lnTo>
                <a:lnTo>
                  <a:pt x="1097" y="550"/>
                </a:lnTo>
                <a:lnTo>
                  <a:pt x="1096" y="549"/>
                </a:lnTo>
                <a:lnTo>
                  <a:pt x="1093" y="546"/>
                </a:lnTo>
                <a:lnTo>
                  <a:pt x="1086" y="544"/>
                </a:lnTo>
                <a:lnTo>
                  <a:pt x="1084" y="541"/>
                </a:lnTo>
                <a:lnTo>
                  <a:pt x="1084" y="540"/>
                </a:lnTo>
                <a:lnTo>
                  <a:pt x="1086" y="537"/>
                </a:lnTo>
                <a:lnTo>
                  <a:pt x="1092" y="534"/>
                </a:lnTo>
                <a:lnTo>
                  <a:pt x="1092" y="534"/>
                </a:lnTo>
                <a:lnTo>
                  <a:pt x="1106" y="530"/>
                </a:lnTo>
                <a:lnTo>
                  <a:pt x="1119" y="526"/>
                </a:lnTo>
                <a:lnTo>
                  <a:pt x="1134" y="521"/>
                </a:lnTo>
                <a:lnTo>
                  <a:pt x="1142" y="518"/>
                </a:lnTo>
                <a:lnTo>
                  <a:pt x="1150" y="513"/>
                </a:lnTo>
                <a:lnTo>
                  <a:pt x="1150" y="513"/>
                </a:lnTo>
                <a:lnTo>
                  <a:pt x="1174" y="498"/>
                </a:lnTo>
                <a:lnTo>
                  <a:pt x="1182" y="492"/>
                </a:lnTo>
                <a:lnTo>
                  <a:pt x="1193" y="481"/>
                </a:lnTo>
                <a:lnTo>
                  <a:pt x="1193" y="481"/>
                </a:lnTo>
                <a:lnTo>
                  <a:pt x="1205" y="469"/>
                </a:lnTo>
                <a:lnTo>
                  <a:pt x="1214" y="460"/>
                </a:lnTo>
                <a:lnTo>
                  <a:pt x="1222" y="453"/>
                </a:lnTo>
                <a:lnTo>
                  <a:pt x="1225" y="449"/>
                </a:lnTo>
                <a:lnTo>
                  <a:pt x="1225" y="449"/>
                </a:lnTo>
                <a:lnTo>
                  <a:pt x="1227" y="432"/>
                </a:lnTo>
                <a:lnTo>
                  <a:pt x="1230" y="421"/>
                </a:lnTo>
                <a:lnTo>
                  <a:pt x="1233" y="418"/>
                </a:lnTo>
                <a:lnTo>
                  <a:pt x="1235" y="417"/>
                </a:lnTo>
                <a:lnTo>
                  <a:pt x="1235" y="417"/>
                </a:lnTo>
                <a:lnTo>
                  <a:pt x="1241" y="416"/>
                </a:lnTo>
                <a:lnTo>
                  <a:pt x="1247" y="413"/>
                </a:lnTo>
                <a:lnTo>
                  <a:pt x="1257" y="406"/>
                </a:lnTo>
                <a:lnTo>
                  <a:pt x="1257" y="406"/>
                </a:lnTo>
                <a:lnTo>
                  <a:pt x="1265" y="401"/>
                </a:lnTo>
                <a:lnTo>
                  <a:pt x="1267" y="398"/>
                </a:lnTo>
                <a:lnTo>
                  <a:pt x="1267" y="397"/>
                </a:lnTo>
                <a:lnTo>
                  <a:pt x="1267" y="396"/>
                </a:lnTo>
                <a:lnTo>
                  <a:pt x="1267" y="396"/>
                </a:lnTo>
                <a:lnTo>
                  <a:pt x="1267" y="394"/>
                </a:lnTo>
                <a:lnTo>
                  <a:pt x="1269" y="393"/>
                </a:lnTo>
                <a:lnTo>
                  <a:pt x="1277" y="390"/>
                </a:lnTo>
                <a:lnTo>
                  <a:pt x="1294" y="385"/>
                </a:lnTo>
                <a:lnTo>
                  <a:pt x="1294" y="385"/>
                </a:lnTo>
                <a:lnTo>
                  <a:pt x="1301" y="382"/>
                </a:lnTo>
                <a:lnTo>
                  <a:pt x="1309" y="377"/>
                </a:lnTo>
                <a:lnTo>
                  <a:pt x="1310" y="374"/>
                </a:lnTo>
                <a:lnTo>
                  <a:pt x="1311" y="372"/>
                </a:lnTo>
                <a:lnTo>
                  <a:pt x="1309" y="370"/>
                </a:lnTo>
                <a:lnTo>
                  <a:pt x="1305" y="369"/>
                </a:lnTo>
                <a:lnTo>
                  <a:pt x="1305" y="369"/>
                </a:lnTo>
                <a:lnTo>
                  <a:pt x="1295" y="366"/>
                </a:lnTo>
                <a:lnTo>
                  <a:pt x="1290" y="364"/>
                </a:lnTo>
                <a:lnTo>
                  <a:pt x="1287" y="360"/>
                </a:lnTo>
                <a:lnTo>
                  <a:pt x="1283" y="358"/>
                </a:lnTo>
                <a:lnTo>
                  <a:pt x="1283" y="358"/>
                </a:lnTo>
                <a:lnTo>
                  <a:pt x="1282" y="357"/>
                </a:lnTo>
                <a:lnTo>
                  <a:pt x="1279" y="354"/>
                </a:lnTo>
                <a:lnTo>
                  <a:pt x="1277" y="348"/>
                </a:lnTo>
                <a:lnTo>
                  <a:pt x="1273" y="337"/>
                </a:lnTo>
                <a:lnTo>
                  <a:pt x="1273" y="337"/>
                </a:lnTo>
                <a:lnTo>
                  <a:pt x="1273" y="330"/>
                </a:lnTo>
                <a:lnTo>
                  <a:pt x="1270" y="316"/>
                </a:lnTo>
                <a:lnTo>
                  <a:pt x="1269" y="309"/>
                </a:lnTo>
                <a:lnTo>
                  <a:pt x="1267" y="304"/>
                </a:lnTo>
                <a:lnTo>
                  <a:pt x="1265" y="300"/>
                </a:lnTo>
                <a:lnTo>
                  <a:pt x="1263" y="300"/>
                </a:lnTo>
                <a:lnTo>
                  <a:pt x="1262" y="300"/>
                </a:lnTo>
                <a:lnTo>
                  <a:pt x="1262" y="300"/>
                </a:lnTo>
                <a:lnTo>
                  <a:pt x="1259" y="302"/>
                </a:lnTo>
                <a:lnTo>
                  <a:pt x="1258" y="304"/>
                </a:lnTo>
                <a:lnTo>
                  <a:pt x="1257" y="308"/>
                </a:lnTo>
                <a:lnTo>
                  <a:pt x="1255" y="308"/>
                </a:lnTo>
                <a:lnTo>
                  <a:pt x="1254" y="308"/>
                </a:lnTo>
                <a:lnTo>
                  <a:pt x="1246" y="305"/>
                </a:lnTo>
                <a:lnTo>
                  <a:pt x="1246" y="305"/>
                </a:lnTo>
                <a:lnTo>
                  <a:pt x="1230" y="297"/>
                </a:lnTo>
                <a:lnTo>
                  <a:pt x="1226" y="294"/>
                </a:lnTo>
                <a:lnTo>
                  <a:pt x="1225" y="289"/>
                </a:lnTo>
                <a:lnTo>
                  <a:pt x="1225" y="273"/>
                </a:lnTo>
                <a:lnTo>
                  <a:pt x="1225" y="273"/>
                </a:lnTo>
                <a:lnTo>
                  <a:pt x="1226" y="270"/>
                </a:lnTo>
                <a:lnTo>
                  <a:pt x="1229" y="266"/>
                </a:lnTo>
                <a:lnTo>
                  <a:pt x="1229" y="265"/>
                </a:lnTo>
                <a:lnTo>
                  <a:pt x="1229" y="264"/>
                </a:lnTo>
                <a:lnTo>
                  <a:pt x="1227" y="264"/>
                </a:lnTo>
                <a:lnTo>
                  <a:pt x="1225" y="262"/>
                </a:lnTo>
                <a:lnTo>
                  <a:pt x="1225" y="262"/>
                </a:lnTo>
                <a:lnTo>
                  <a:pt x="1222" y="262"/>
                </a:lnTo>
                <a:lnTo>
                  <a:pt x="1221" y="264"/>
                </a:lnTo>
                <a:lnTo>
                  <a:pt x="1218" y="266"/>
                </a:lnTo>
                <a:lnTo>
                  <a:pt x="1217" y="268"/>
                </a:lnTo>
                <a:lnTo>
                  <a:pt x="1214" y="266"/>
                </a:lnTo>
                <a:lnTo>
                  <a:pt x="1203" y="257"/>
                </a:lnTo>
                <a:lnTo>
                  <a:pt x="1203" y="257"/>
                </a:lnTo>
                <a:lnTo>
                  <a:pt x="1186" y="241"/>
                </a:lnTo>
                <a:lnTo>
                  <a:pt x="1177" y="236"/>
                </a:lnTo>
                <a:lnTo>
                  <a:pt x="1177" y="236"/>
                </a:lnTo>
                <a:lnTo>
                  <a:pt x="1167" y="232"/>
                </a:lnTo>
                <a:lnTo>
                  <a:pt x="1157" y="228"/>
                </a:lnTo>
                <a:lnTo>
                  <a:pt x="1145" y="225"/>
                </a:lnTo>
                <a:lnTo>
                  <a:pt x="1134" y="225"/>
                </a:lnTo>
                <a:lnTo>
                  <a:pt x="1134" y="225"/>
                </a:lnTo>
                <a:lnTo>
                  <a:pt x="1129" y="226"/>
                </a:lnTo>
                <a:lnTo>
                  <a:pt x="1127" y="229"/>
                </a:lnTo>
                <a:lnTo>
                  <a:pt x="1127" y="230"/>
                </a:lnTo>
                <a:lnTo>
                  <a:pt x="1125" y="232"/>
                </a:lnTo>
                <a:lnTo>
                  <a:pt x="1119" y="234"/>
                </a:lnTo>
                <a:lnTo>
                  <a:pt x="1113" y="236"/>
                </a:lnTo>
                <a:lnTo>
                  <a:pt x="1113" y="236"/>
                </a:lnTo>
                <a:lnTo>
                  <a:pt x="1090" y="241"/>
                </a:lnTo>
                <a:lnTo>
                  <a:pt x="1076" y="246"/>
                </a:lnTo>
                <a:lnTo>
                  <a:pt x="1076" y="246"/>
                </a:lnTo>
                <a:lnTo>
                  <a:pt x="1057" y="252"/>
                </a:lnTo>
                <a:lnTo>
                  <a:pt x="1038" y="257"/>
                </a:lnTo>
                <a:lnTo>
                  <a:pt x="1038" y="257"/>
                </a:lnTo>
                <a:lnTo>
                  <a:pt x="1029" y="260"/>
                </a:lnTo>
                <a:lnTo>
                  <a:pt x="1020" y="260"/>
                </a:lnTo>
                <a:lnTo>
                  <a:pt x="1013" y="261"/>
                </a:lnTo>
                <a:lnTo>
                  <a:pt x="1012" y="261"/>
                </a:lnTo>
                <a:lnTo>
                  <a:pt x="1012" y="262"/>
                </a:lnTo>
                <a:lnTo>
                  <a:pt x="1012" y="262"/>
                </a:lnTo>
                <a:lnTo>
                  <a:pt x="1016" y="270"/>
                </a:lnTo>
                <a:lnTo>
                  <a:pt x="1017" y="274"/>
                </a:lnTo>
                <a:lnTo>
                  <a:pt x="1017" y="278"/>
                </a:lnTo>
                <a:lnTo>
                  <a:pt x="1017" y="278"/>
                </a:lnTo>
                <a:lnTo>
                  <a:pt x="1009" y="294"/>
                </a:lnTo>
                <a:lnTo>
                  <a:pt x="1004" y="305"/>
                </a:lnTo>
                <a:lnTo>
                  <a:pt x="1001" y="310"/>
                </a:lnTo>
                <a:lnTo>
                  <a:pt x="1001" y="310"/>
                </a:lnTo>
                <a:lnTo>
                  <a:pt x="998" y="313"/>
                </a:lnTo>
                <a:lnTo>
                  <a:pt x="992" y="318"/>
                </a:lnTo>
                <a:lnTo>
                  <a:pt x="984" y="328"/>
                </a:lnTo>
                <a:lnTo>
                  <a:pt x="978" y="334"/>
                </a:lnTo>
                <a:lnTo>
                  <a:pt x="974" y="342"/>
                </a:lnTo>
                <a:lnTo>
                  <a:pt x="974" y="342"/>
                </a:lnTo>
                <a:lnTo>
                  <a:pt x="962" y="372"/>
                </a:lnTo>
                <a:lnTo>
                  <a:pt x="953" y="396"/>
                </a:lnTo>
                <a:lnTo>
                  <a:pt x="953" y="396"/>
                </a:lnTo>
                <a:lnTo>
                  <a:pt x="942" y="421"/>
                </a:lnTo>
                <a:lnTo>
                  <a:pt x="937" y="433"/>
                </a:lnTo>
                <a:lnTo>
                  <a:pt x="937" y="433"/>
                </a:lnTo>
                <a:lnTo>
                  <a:pt x="933" y="432"/>
                </a:lnTo>
                <a:lnTo>
                  <a:pt x="922" y="428"/>
                </a:lnTo>
                <a:lnTo>
                  <a:pt x="906" y="418"/>
                </a:lnTo>
                <a:lnTo>
                  <a:pt x="898" y="413"/>
                </a:lnTo>
                <a:lnTo>
                  <a:pt x="889" y="406"/>
                </a:lnTo>
                <a:lnTo>
                  <a:pt x="889" y="406"/>
                </a:lnTo>
                <a:lnTo>
                  <a:pt x="835" y="360"/>
                </a:lnTo>
                <a:lnTo>
                  <a:pt x="805" y="337"/>
                </a:lnTo>
                <a:lnTo>
                  <a:pt x="795" y="329"/>
                </a:lnTo>
                <a:lnTo>
                  <a:pt x="788" y="326"/>
                </a:lnTo>
                <a:lnTo>
                  <a:pt x="788" y="326"/>
                </a:lnTo>
                <a:lnTo>
                  <a:pt x="779" y="324"/>
                </a:lnTo>
                <a:lnTo>
                  <a:pt x="763" y="316"/>
                </a:lnTo>
                <a:lnTo>
                  <a:pt x="717" y="294"/>
                </a:lnTo>
                <a:lnTo>
                  <a:pt x="672" y="272"/>
                </a:lnTo>
                <a:lnTo>
                  <a:pt x="657" y="262"/>
                </a:lnTo>
                <a:lnTo>
                  <a:pt x="649" y="257"/>
                </a:lnTo>
                <a:lnTo>
                  <a:pt x="649" y="257"/>
                </a:lnTo>
                <a:lnTo>
                  <a:pt x="649" y="256"/>
                </a:lnTo>
                <a:lnTo>
                  <a:pt x="649" y="253"/>
                </a:lnTo>
                <a:lnTo>
                  <a:pt x="653" y="248"/>
                </a:lnTo>
                <a:lnTo>
                  <a:pt x="661" y="241"/>
                </a:lnTo>
                <a:lnTo>
                  <a:pt x="672" y="234"/>
                </a:lnTo>
                <a:lnTo>
                  <a:pt x="696" y="220"/>
                </a:lnTo>
                <a:lnTo>
                  <a:pt x="719" y="209"/>
                </a:lnTo>
                <a:lnTo>
                  <a:pt x="719" y="209"/>
                </a:lnTo>
                <a:lnTo>
                  <a:pt x="736" y="200"/>
                </a:lnTo>
                <a:lnTo>
                  <a:pt x="751" y="192"/>
                </a:lnTo>
                <a:lnTo>
                  <a:pt x="761" y="182"/>
                </a:lnTo>
                <a:lnTo>
                  <a:pt x="761" y="129"/>
                </a:lnTo>
                <a:lnTo>
                  <a:pt x="772" y="124"/>
                </a:lnTo>
                <a:lnTo>
                  <a:pt x="772" y="124"/>
                </a:lnTo>
                <a:lnTo>
                  <a:pt x="772" y="124"/>
                </a:lnTo>
                <a:lnTo>
                  <a:pt x="771" y="124"/>
                </a:lnTo>
                <a:lnTo>
                  <a:pt x="769" y="124"/>
                </a:lnTo>
                <a:lnTo>
                  <a:pt x="768" y="125"/>
                </a:lnTo>
                <a:lnTo>
                  <a:pt x="769" y="126"/>
                </a:lnTo>
                <a:lnTo>
                  <a:pt x="772" y="128"/>
                </a:lnTo>
                <a:lnTo>
                  <a:pt x="777" y="130"/>
                </a:lnTo>
                <a:lnTo>
                  <a:pt x="788" y="134"/>
                </a:lnTo>
                <a:lnTo>
                  <a:pt x="788" y="134"/>
                </a:lnTo>
                <a:lnTo>
                  <a:pt x="809" y="141"/>
                </a:lnTo>
                <a:lnTo>
                  <a:pt x="825" y="145"/>
                </a:lnTo>
                <a:lnTo>
                  <a:pt x="839" y="146"/>
                </a:lnTo>
                <a:lnTo>
                  <a:pt x="852" y="145"/>
                </a:lnTo>
                <a:lnTo>
                  <a:pt x="852" y="145"/>
                </a:lnTo>
                <a:lnTo>
                  <a:pt x="877" y="141"/>
                </a:lnTo>
                <a:lnTo>
                  <a:pt x="894" y="140"/>
                </a:lnTo>
                <a:lnTo>
                  <a:pt x="894" y="140"/>
                </a:lnTo>
                <a:lnTo>
                  <a:pt x="900" y="140"/>
                </a:lnTo>
                <a:lnTo>
                  <a:pt x="904" y="141"/>
                </a:lnTo>
                <a:lnTo>
                  <a:pt x="904" y="141"/>
                </a:lnTo>
                <a:lnTo>
                  <a:pt x="905" y="140"/>
                </a:lnTo>
                <a:lnTo>
                  <a:pt x="905" y="134"/>
                </a:lnTo>
                <a:lnTo>
                  <a:pt x="905" y="134"/>
                </a:lnTo>
                <a:lnTo>
                  <a:pt x="904" y="121"/>
                </a:lnTo>
                <a:lnTo>
                  <a:pt x="902" y="116"/>
                </a:lnTo>
                <a:lnTo>
                  <a:pt x="900" y="113"/>
                </a:lnTo>
                <a:lnTo>
                  <a:pt x="900" y="113"/>
                </a:lnTo>
                <a:lnTo>
                  <a:pt x="876" y="104"/>
                </a:lnTo>
                <a:lnTo>
                  <a:pt x="864" y="97"/>
                </a:lnTo>
                <a:lnTo>
                  <a:pt x="861" y="94"/>
                </a:lnTo>
                <a:lnTo>
                  <a:pt x="861" y="93"/>
                </a:lnTo>
                <a:lnTo>
                  <a:pt x="862" y="92"/>
                </a:lnTo>
                <a:lnTo>
                  <a:pt x="862" y="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9">
            <a:extLst>
              <a:ext uri="{FF2B5EF4-FFF2-40B4-BE49-F238E27FC236}">
                <a16:creationId xmlns:a16="http://schemas.microsoft.com/office/drawing/2014/main" id="{B072ACC4-A907-91CC-931C-261A17D691B7}"/>
              </a:ext>
            </a:extLst>
          </p:cNvPr>
          <p:cNvSpPr>
            <a:spLocks/>
          </p:cNvSpPr>
          <p:nvPr/>
        </p:nvSpPr>
        <p:spPr bwMode="auto">
          <a:xfrm>
            <a:off x="947544" y="4545532"/>
            <a:ext cx="1468148" cy="1858332"/>
          </a:xfrm>
          <a:custGeom>
            <a:avLst/>
            <a:gdLst>
              <a:gd name="T0" fmla="*/ 888 w 1554"/>
              <a:gd name="T1" fmla="*/ 1327 h 1967"/>
              <a:gd name="T2" fmla="*/ 969 w 1554"/>
              <a:gd name="T3" fmla="*/ 1440 h 1967"/>
              <a:gd name="T4" fmla="*/ 1318 w 1554"/>
              <a:gd name="T5" fmla="*/ 1472 h 1967"/>
              <a:gd name="T6" fmla="*/ 1370 w 1554"/>
              <a:gd name="T7" fmla="*/ 1446 h 1967"/>
              <a:gd name="T8" fmla="*/ 1513 w 1554"/>
              <a:gd name="T9" fmla="*/ 1567 h 1967"/>
              <a:gd name="T10" fmla="*/ 1551 w 1554"/>
              <a:gd name="T11" fmla="*/ 1476 h 1967"/>
              <a:gd name="T12" fmla="*/ 1445 w 1554"/>
              <a:gd name="T13" fmla="*/ 1309 h 1967"/>
              <a:gd name="T14" fmla="*/ 1364 w 1554"/>
              <a:gd name="T15" fmla="*/ 1311 h 1967"/>
              <a:gd name="T16" fmla="*/ 1205 w 1554"/>
              <a:gd name="T17" fmla="*/ 1277 h 1967"/>
              <a:gd name="T18" fmla="*/ 1039 w 1554"/>
              <a:gd name="T19" fmla="*/ 896 h 1967"/>
              <a:gd name="T20" fmla="*/ 959 w 1554"/>
              <a:gd name="T21" fmla="*/ 704 h 1967"/>
              <a:gd name="T22" fmla="*/ 949 w 1554"/>
              <a:gd name="T23" fmla="*/ 635 h 1967"/>
              <a:gd name="T24" fmla="*/ 815 w 1554"/>
              <a:gd name="T25" fmla="*/ 407 h 1967"/>
              <a:gd name="T26" fmla="*/ 912 w 1554"/>
              <a:gd name="T27" fmla="*/ 317 h 1967"/>
              <a:gd name="T28" fmla="*/ 1204 w 1554"/>
              <a:gd name="T29" fmla="*/ 373 h 1967"/>
              <a:gd name="T30" fmla="*/ 1321 w 1554"/>
              <a:gd name="T31" fmla="*/ 389 h 1967"/>
              <a:gd name="T32" fmla="*/ 1358 w 1554"/>
              <a:gd name="T33" fmla="*/ 400 h 1967"/>
              <a:gd name="T34" fmla="*/ 1417 w 1554"/>
              <a:gd name="T35" fmla="*/ 375 h 1967"/>
              <a:gd name="T36" fmla="*/ 1391 w 1554"/>
              <a:gd name="T37" fmla="*/ 336 h 1967"/>
              <a:gd name="T38" fmla="*/ 1479 w 1554"/>
              <a:gd name="T39" fmla="*/ 316 h 1967"/>
              <a:gd name="T40" fmla="*/ 1461 w 1554"/>
              <a:gd name="T41" fmla="*/ 294 h 1967"/>
              <a:gd name="T42" fmla="*/ 1434 w 1554"/>
              <a:gd name="T43" fmla="*/ 258 h 1967"/>
              <a:gd name="T44" fmla="*/ 1316 w 1554"/>
              <a:gd name="T45" fmla="*/ 254 h 1967"/>
              <a:gd name="T46" fmla="*/ 1142 w 1554"/>
              <a:gd name="T47" fmla="*/ 209 h 1967"/>
              <a:gd name="T48" fmla="*/ 650 w 1554"/>
              <a:gd name="T49" fmla="*/ 133 h 1967"/>
              <a:gd name="T50" fmla="*/ 510 w 1554"/>
              <a:gd name="T51" fmla="*/ 169 h 1967"/>
              <a:gd name="T52" fmla="*/ 503 w 1554"/>
              <a:gd name="T53" fmla="*/ 125 h 1967"/>
              <a:gd name="T54" fmla="*/ 461 w 1554"/>
              <a:gd name="T55" fmla="*/ 58 h 1967"/>
              <a:gd name="T56" fmla="*/ 438 w 1554"/>
              <a:gd name="T57" fmla="*/ 36 h 1967"/>
              <a:gd name="T58" fmla="*/ 325 w 1554"/>
              <a:gd name="T59" fmla="*/ 10 h 1967"/>
              <a:gd name="T60" fmla="*/ 245 w 1554"/>
              <a:gd name="T61" fmla="*/ 21 h 1967"/>
              <a:gd name="T62" fmla="*/ 220 w 1554"/>
              <a:gd name="T63" fmla="*/ 68 h 1967"/>
              <a:gd name="T64" fmla="*/ 150 w 1554"/>
              <a:gd name="T65" fmla="*/ 169 h 1967"/>
              <a:gd name="T66" fmla="*/ 188 w 1554"/>
              <a:gd name="T67" fmla="*/ 240 h 1967"/>
              <a:gd name="T68" fmla="*/ 281 w 1554"/>
              <a:gd name="T69" fmla="*/ 293 h 1967"/>
              <a:gd name="T70" fmla="*/ 336 w 1554"/>
              <a:gd name="T71" fmla="*/ 437 h 1967"/>
              <a:gd name="T72" fmla="*/ 277 w 1554"/>
              <a:gd name="T73" fmla="*/ 501 h 1967"/>
              <a:gd name="T74" fmla="*/ 170 w 1554"/>
              <a:gd name="T75" fmla="*/ 341 h 1967"/>
              <a:gd name="T76" fmla="*/ 144 w 1554"/>
              <a:gd name="T77" fmla="*/ 228 h 1967"/>
              <a:gd name="T78" fmla="*/ 123 w 1554"/>
              <a:gd name="T79" fmla="*/ 264 h 1967"/>
              <a:gd name="T80" fmla="*/ 43 w 1554"/>
              <a:gd name="T81" fmla="*/ 213 h 1967"/>
              <a:gd name="T82" fmla="*/ 36 w 1554"/>
              <a:gd name="T83" fmla="*/ 230 h 1967"/>
              <a:gd name="T84" fmla="*/ 5 w 1554"/>
              <a:gd name="T85" fmla="*/ 240 h 1967"/>
              <a:gd name="T86" fmla="*/ 21 w 1554"/>
              <a:gd name="T87" fmla="*/ 293 h 1967"/>
              <a:gd name="T88" fmla="*/ 112 w 1554"/>
              <a:gd name="T89" fmla="*/ 379 h 1967"/>
              <a:gd name="T90" fmla="*/ 138 w 1554"/>
              <a:gd name="T91" fmla="*/ 459 h 1967"/>
              <a:gd name="T92" fmla="*/ 201 w 1554"/>
              <a:gd name="T93" fmla="*/ 583 h 1967"/>
              <a:gd name="T94" fmla="*/ 282 w 1554"/>
              <a:gd name="T95" fmla="*/ 672 h 1967"/>
              <a:gd name="T96" fmla="*/ 427 w 1554"/>
              <a:gd name="T97" fmla="*/ 597 h 1967"/>
              <a:gd name="T98" fmla="*/ 549 w 1554"/>
              <a:gd name="T99" fmla="*/ 691 h 1967"/>
              <a:gd name="T100" fmla="*/ 569 w 1554"/>
              <a:gd name="T101" fmla="*/ 760 h 1967"/>
              <a:gd name="T102" fmla="*/ 582 w 1554"/>
              <a:gd name="T103" fmla="*/ 816 h 1967"/>
              <a:gd name="T104" fmla="*/ 594 w 1554"/>
              <a:gd name="T105" fmla="*/ 935 h 1967"/>
              <a:gd name="T106" fmla="*/ 627 w 1554"/>
              <a:gd name="T107" fmla="*/ 1434 h 1967"/>
              <a:gd name="T108" fmla="*/ 639 w 1554"/>
              <a:gd name="T109" fmla="*/ 1688 h 1967"/>
              <a:gd name="T110" fmla="*/ 655 w 1554"/>
              <a:gd name="T111" fmla="*/ 1867 h 1967"/>
              <a:gd name="T112" fmla="*/ 660 w 1554"/>
              <a:gd name="T113" fmla="*/ 1963 h 1967"/>
              <a:gd name="T114" fmla="*/ 772 w 1554"/>
              <a:gd name="T115" fmla="*/ 1867 h 1967"/>
              <a:gd name="T116" fmla="*/ 828 w 1554"/>
              <a:gd name="T117" fmla="*/ 1840 h 1967"/>
              <a:gd name="T118" fmla="*/ 812 w 1554"/>
              <a:gd name="T119" fmla="*/ 1504 h 1967"/>
              <a:gd name="T120" fmla="*/ 804 w 1554"/>
              <a:gd name="T121" fmla="*/ 1147 h 19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54" h="1967">
                <a:moveTo>
                  <a:pt x="842" y="1013"/>
                </a:moveTo>
                <a:lnTo>
                  <a:pt x="842" y="1013"/>
                </a:lnTo>
                <a:lnTo>
                  <a:pt x="844" y="1031"/>
                </a:lnTo>
                <a:lnTo>
                  <a:pt x="847" y="1065"/>
                </a:lnTo>
                <a:lnTo>
                  <a:pt x="851" y="1112"/>
                </a:lnTo>
                <a:lnTo>
                  <a:pt x="856" y="1165"/>
                </a:lnTo>
                <a:lnTo>
                  <a:pt x="863" y="1219"/>
                </a:lnTo>
                <a:lnTo>
                  <a:pt x="867" y="1245"/>
                </a:lnTo>
                <a:lnTo>
                  <a:pt x="871" y="1269"/>
                </a:lnTo>
                <a:lnTo>
                  <a:pt x="876" y="1292"/>
                </a:lnTo>
                <a:lnTo>
                  <a:pt x="882" y="1311"/>
                </a:lnTo>
                <a:lnTo>
                  <a:pt x="888" y="1327"/>
                </a:lnTo>
                <a:lnTo>
                  <a:pt x="895" y="1339"/>
                </a:lnTo>
                <a:lnTo>
                  <a:pt x="895" y="1339"/>
                </a:lnTo>
                <a:lnTo>
                  <a:pt x="908" y="1357"/>
                </a:lnTo>
                <a:lnTo>
                  <a:pt x="919" y="1375"/>
                </a:lnTo>
                <a:lnTo>
                  <a:pt x="935" y="1405"/>
                </a:lnTo>
                <a:lnTo>
                  <a:pt x="941" y="1417"/>
                </a:lnTo>
                <a:lnTo>
                  <a:pt x="949" y="1428"/>
                </a:lnTo>
                <a:lnTo>
                  <a:pt x="953" y="1432"/>
                </a:lnTo>
                <a:lnTo>
                  <a:pt x="959" y="1436"/>
                </a:lnTo>
                <a:lnTo>
                  <a:pt x="964" y="1439"/>
                </a:lnTo>
                <a:lnTo>
                  <a:pt x="969" y="1440"/>
                </a:lnTo>
                <a:lnTo>
                  <a:pt x="969" y="1440"/>
                </a:lnTo>
                <a:lnTo>
                  <a:pt x="992" y="1443"/>
                </a:lnTo>
                <a:lnTo>
                  <a:pt x="1031" y="1444"/>
                </a:lnTo>
                <a:lnTo>
                  <a:pt x="1136" y="1448"/>
                </a:lnTo>
                <a:lnTo>
                  <a:pt x="1192" y="1452"/>
                </a:lnTo>
                <a:lnTo>
                  <a:pt x="1242" y="1455"/>
                </a:lnTo>
                <a:lnTo>
                  <a:pt x="1264" y="1458"/>
                </a:lnTo>
                <a:lnTo>
                  <a:pt x="1281" y="1460"/>
                </a:lnTo>
                <a:lnTo>
                  <a:pt x="1296" y="1463"/>
                </a:lnTo>
                <a:lnTo>
                  <a:pt x="1305" y="1467"/>
                </a:lnTo>
                <a:lnTo>
                  <a:pt x="1305" y="1467"/>
                </a:lnTo>
                <a:lnTo>
                  <a:pt x="1312" y="1470"/>
                </a:lnTo>
                <a:lnTo>
                  <a:pt x="1318" y="1472"/>
                </a:lnTo>
                <a:lnTo>
                  <a:pt x="1324" y="1472"/>
                </a:lnTo>
                <a:lnTo>
                  <a:pt x="1329" y="1472"/>
                </a:lnTo>
                <a:lnTo>
                  <a:pt x="1340" y="1468"/>
                </a:lnTo>
                <a:lnTo>
                  <a:pt x="1348" y="1464"/>
                </a:lnTo>
                <a:lnTo>
                  <a:pt x="1354" y="1458"/>
                </a:lnTo>
                <a:lnTo>
                  <a:pt x="1360" y="1452"/>
                </a:lnTo>
                <a:lnTo>
                  <a:pt x="1364" y="1446"/>
                </a:lnTo>
                <a:lnTo>
                  <a:pt x="1364" y="1446"/>
                </a:lnTo>
                <a:lnTo>
                  <a:pt x="1362" y="1444"/>
                </a:lnTo>
                <a:lnTo>
                  <a:pt x="1362" y="1443"/>
                </a:lnTo>
                <a:lnTo>
                  <a:pt x="1365" y="1443"/>
                </a:lnTo>
                <a:lnTo>
                  <a:pt x="1370" y="1446"/>
                </a:lnTo>
                <a:lnTo>
                  <a:pt x="1382" y="1450"/>
                </a:lnTo>
                <a:lnTo>
                  <a:pt x="1422" y="1472"/>
                </a:lnTo>
                <a:lnTo>
                  <a:pt x="1422" y="1472"/>
                </a:lnTo>
                <a:lnTo>
                  <a:pt x="1435" y="1480"/>
                </a:lnTo>
                <a:lnTo>
                  <a:pt x="1447" y="1490"/>
                </a:lnTo>
                <a:lnTo>
                  <a:pt x="1458" y="1499"/>
                </a:lnTo>
                <a:lnTo>
                  <a:pt x="1467" y="1508"/>
                </a:lnTo>
                <a:lnTo>
                  <a:pt x="1482" y="1527"/>
                </a:lnTo>
                <a:lnTo>
                  <a:pt x="1495" y="1544"/>
                </a:lnTo>
                <a:lnTo>
                  <a:pt x="1505" y="1558"/>
                </a:lnTo>
                <a:lnTo>
                  <a:pt x="1509" y="1563"/>
                </a:lnTo>
                <a:lnTo>
                  <a:pt x="1513" y="1567"/>
                </a:lnTo>
                <a:lnTo>
                  <a:pt x="1517" y="1568"/>
                </a:lnTo>
                <a:lnTo>
                  <a:pt x="1521" y="1570"/>
                </a:lnTo>
                <a:lnTo>
                  <a:pt x="1525" y="1567"/>
                </a:lnTo>
                <a:lnTo>
                  <a:pt x="1529" y="1563"/>
                </a:lnTo>
                <a:lnTo>
                  <a:pt x="1529" y="1563"/>
                </a:lnTo>
                <a:lnTo>
                  <a:pt x="1537" y="1552"/>
                </a:lnTo>
                <a:lnTo>
                  <a:pt x="1545" y="1539"/>
                </a:lnTo>
                <a:lnTo>
                  <a:pt x="1550" y="1526"/>
                </a:lnTo>
                <a:lnTo>
                  <a:pt x="1553" y="1512"/>
                </a:lnTo>
                <a:lnTo>
                  <a:pt x="1554" y="1498"/>
                </a:lnTo>
                <a:lnTo>
                  <a:pt x="1553" y="1484"/>
                </a:lnTo>
                <a:lnTo>
                  <a:pt x="1551" y="1476"/>
                </a:lnTo>
                <a:lnTo>
                  <a:pt x="1547" y="1470"/>
                </a:lnTo>
                <a:lnTo>
                  <a:pt x="1545" y="1463"/>
                </a:lnTo>
                <a:lnTo>
                  <a:pt x="1539" y="1456"/>
                </a:lnTo>
                <a:lnTo>
                  <a:pt x="1539" y="1456"/>
                </a:lnTo>
                <a:lnTo>
                  <a:pt x="1527" y="1440"/>
                </a:lnTo>
                <a:lnTo>
                  <a:pt x="1514" y="1420"/>
                </a:lnTo>
                <a:lnTo>
                  <a:pt x="1486" y="1373"/>
                </a:lnTo>
                <a:lnTo>
                  <a:pt x="1462" y="1332"/>
                </a:lnTo>
                <a:lnTo>
                  <a:pt x="1454" y="1319"/>
                </a:lnTo>
                <a:lnTo>
                  <a:pt x="1449" y="1312"/>
                </a:lnTo>
                <a:lnTo>
                  <a:pt x="1449" y="1312"/>
                </a:lnTo>
                <a:lnTo>
                  <a:pt x="1445" y="1309"/>
                </a:lnTo>
                <a:lnTo>
                  <a:pt x="1438" y="1309"/>
                </a:lnTo>
                <a:lnTo>
                  <a:pt x="1422" y="1309"/>
                </a:lnTo>
                <a:lnTo>
                  <a:pt x="1405" y="1311"/>
                </a:lnTo>
                <a:lnTo>
                  <a:pt x="1395" y="1312"/>
                </a:lnTo>
                <a:lnTo>
                  <a:pt x="1395" y="1312"/>
                </a:lnTo>
                <a:lnTo>
                  <a:pt x="1389" y="1313"/>
                </a:lnTo>
                <a:lnTo>
                  <a:pt x="1378" y="1315"/>
                </a:lnTo>
                <a:lnTo>
                  <a:pt x="1369" y="1315"/>
                </a:lnTo>
                <a:lnTo>
                  <a:pt x="1365" y="1313"/>
                </a:lnTo>
                <a:lnTo>
                  <a:pt x="1364" y="1312"/>
                </a:lnTo>
                <a:lnTo>
                  <a:pt x="1364" y="1312"/>
                </a:lnTo>
                <a:lnTo>
                  <a:pt x="1364" y="1311"/>
                </a:lnTo>
                <a:lnTo>
                  <a:pt x="1365" y="1308"/>
                </a:lnTo>
                <a:lnTo>
                  <a:pt x="1366" y="1307"/>
                </a:lnTo>
                <a:lnTo>
                  <a:pt x="1366" y="1304"/>
                </a:lnTo>
                <a:lnTo>
                  <a:pt x="1365" y="1303"/>
                </a:lnTo>
                <a:lnTo>
                  <a:pt x="1361" y="1301"/>
                </a:lnTo>
                <a:lnTo>
                  <a:pt x="1354" y="1299"/>
                </a:lnTo>
                <a:lnTo>
                  <a:pt x="1342" y="1296"/>
                </a:lnTo>
                <a:lnTo>
                  <a:pt x="1342" y="1296"/>
                </a:lnTo>
                <a:lnTo>
                  <a:pt x="1321" y="1293"/>
                </a:lnTo>
                <a:lnTo>
                  <a:pt x="1289" y="1289"/>
                </a:lnTo>
                <a:lnTo>
                  <a:pt x="1249" y="1284"/>
                </a:lnTo>
                <a:lnTo>
                  <a:pt x="1205" y="1277"/>
                </a:lnTo>
                <a:lnTo>
                  <a:pt x="1164" y="1268"/>
                </a:lnTo>
                <a:lnTo>
                  <a:pt x="1145" y="1263"/>
                </a:lnTo>
                <a:lnTo>
                  <a:pt x="1129" y="1257"/>
                </a:lnTo>
                <a:lnTo>
                  <a:pt x="1115" y="1251"/>
                </a:lnTo>
                <a:lnTo>
                  <a:pt x="1103" y="1243"/>
                </a:lnTo>
                <a:lnTo>
                  <a:pt x="1099" y="1239"/>
                </a:lnTo>
                <a:lnTo>
                  <a:pt x="1096" y="1235"/>
                </a:lnTo>
                <a:lnTo>
                  <a:pt x="1093" y="1231"/>
                </a:lnTo>
                <a:lnTo>
                  <a:pt x="1092" y="1227"/>
                </a:lnTo>
                <a:lnTo>
                  <a:pt x="1092" y="1227"/>
                </a:lnTo>
                <a:lnTo>
                  <a:pt x="1067" y="1064"/>
                </a:lnTo>
                <a:lnTo>
                  <a:pt x="1039" y="896"/>
                </a:lnTo>
                <a:lnTo>
                  <a:pt x="1039" y="896"/>
                </a:lnTo>
                <a:lnTo>
                  <a:pt x="1035" y="863"/>
                </a:lnTo>
                <a:lnTo>
                  <a:pt x="1031" y="840"/>
                </a:lnTo>
                <a:lnTo>
                  <a:pt x="1029" y="829"/>
                </a:lnTo>
                <a:lnTo>
                  <a:pt x="1027" y="821"/>
                </a:lnTo>
                <a:lnTo>
                  <a:pt x="1023" y="811"/>
                </a:lnTo>
                <a:lnTo>
                  <a:pt x="1017" y="800"/>
                </a:lnTo>
                <a:lnTo>
                  <a:pt x="1017" y="800"/>
                </a:lnTo>
                <a:lnTo>
                  <a:pt x="985" y="741"/>
                </a:lnTo>
                <a:lnTo>
                  <a:pt x="969" y="717"/>
                </a:lnTo>
                <a:lnTo>
                  <a:pt x="963" y="708"/>
                </a:lnTo>
                <a:lnTo>
                  <a:pt x="959" y="704"/>
                </a:lnTo>
                <a:lnTo>
                  <a:pt x="959" y="704"/>
                </a:lnTo>
                <a:lnTo>
                  <a:pt x="953" y="700"/>
                </a:lnTo>
                <a:lnTo>
                  <a:pt x="948" y="695"/>
                </a:lnTo>
                <a:lnTo>
                  <a:pt x="948" y="692"/>
                </a:lnTo>
                <a:lnTo>
                  <a:pt x="947" y="688"/>
                </a:lnTo>
                <a:lnTo>
                  <a:pt x="948" y="677"/>
                </a:lnTo>
                <a:lnTo>
                  <a:pt x="948" y="677"/>
                </a:lnTo>
                <a:lnTo>
                  <a:pt x="952" y="665"/>
                </a:lnTo>
                <a:lnTo>
                  <a:pt x="957" y="655"/>
                </a:lnTo>
                <a:lnTo>
                  <a:pt x="964" y="645"/>
                </a:lnTo>
                <a:lnTo>
                  <a:pt x="964" y="645"/>
                </a:lnTo>
                <a:lnTo>
                  <a:pt x="949" y="635"/>
                </a:lnTo>
                <a:lnTo>
                  <a:pt x="933" y="623"/>
                </a:lnTo>
                <a:lnTo>
                  <a:pt x="915" y="607"/>
                </a:lnTo>
                <a:lnTo>
                  <a:pt x="896" y="589"/>
                </a:lnTo>
                <a:lnTo>
                  <a:pt x="879" y="571"/>
                </a:lnTo>
                <a:lnTo>
                  <a:pt x="872" y="561"/>
                </a:lnTo>
                <a:lnTo>
                  <a:pt x="866" y="552"/>
                </a:lnTo>
                <a:lnTo>
                  <a:pt x="860" y="543"/>
                </a:lnTo>
                <a:lnTo>
                  <a:pt x="858" y="533"/>
                </a:lnTo>
                <a:lnTo>
                  <a:pt x="858" y="533"/>
                </a:lnTo>
                <a:lnTo>
                  <a:pt x="851" y="511"/>
                </a:lnTo>
                <a:lnTo>
                  <a:pt x="840" y="480"/>
                </a:lnTo>
                <a:lnTo>
                  <a:pt x="815" y="407"/>
                </a:lnTo>
                <a:lnTo>
                  <a:pt x="778" y="309"/>
                </a:lnTo>
                <a:lnTo>
                  <a:pt x="778" y="309"/>
                </a:lnTo>
                <a:lnTo>
                  <a:pt x="778" y="308"/>
                </a:lnTo>
                <a:lnTo>
                  <a:pt x="780" y="306"/>
                </a:lnTo>
                <a:lnTo>
                  <a:pt x="790" y="305"/>
                </a:lnTo>
                <a:lnTo>
                  <a:pt x="803" y="305"/>
                </a:lnTo>
                <a:lnTo>
                  <a:pt x="820" y="305"/>
                </a:lnTo>
                <a:lnTo>
                  <a:pt x="860" y="309"/>
                </a:lnTo>
                <a:lnTo>
                  <a:pt x="879" y="312"/>
                </a:lnTo>
                <a:lnTo>
                  <a:pt x="895" y="314"/>
                </a:lnTo>
                <a:lnTo>
                  <a:pt x="895" y="314"/>
                </a:lnTo>
                <a:lnTo>
                  <a:pt x="912" y="317"/>
                </a:lnTo>
                <a:lnTo>
                  <a:pt x="933" y="321"/>
                </a:lnTo>
                <a:lnTo>
                  <a:pt x="983" y="326"/>
                </a:lnTo>
                <a:lnTo>
                  <a:pt x="1033" y="332"/>
                </a:lnTo>
                <a:lnTo>
                  <a:pt x="1071" y="336"/>
                </a:lnTo>
                <a:lnTo>
                  <a:pt x="1071" y="336"/>
                </a:lnTo>
                <a:lnTo>
                  <a:pt x="1085" y="338"/>
                </a:lnTo>
                <a:lnTo>
                  <a:pt x="1104" y="344"/>
                </a:lnTo>
                <a:lnTo>
                  <a:pt x="1145" y="357"/>
                </a:lnTo>
                <a:lnTo>
                  <a:pt x="1181" y="369"/>
                </a:lnTo>
                <a:lnTo>
                  <a:pt x="1194" y="372"/>
                </a:lnTo>
                <a:lnTo>
                  <a:pt x="1204" y="373"/>
                </a:lnTo>
                <a:lnTo>
                  <a:pt x="1204" y="373"/>
                </a:lnTo>
                <a:lnTo>
                  <a:pt x="1206" y="372"/>
                </a:lnTo>
                <a:lnTo>
                  <a:pt x="1210" y="371"/>
                </a:lnTo>
                <a:lnTo>
                  <a:pt x="1218" y="364"/>
                </a:lnTo>
                <a:lnTo>
                  <a:pt x="1226" y="356"/>
                </a:lnTo>
                <a:lnTo>
                  <a:pt x="1234" y="346"/>
                </a:lnTo>
                <a:lnTo>
                  <a:pt x="1246" y="328"/>
                </a:lnTo>
                <a:lnTo>
                  <a:pt x="1252" y="320"/>
                </a:lnTo>
                <a:lnTo>
                  <a:pt x="1252" y="320"/>
                </a:lnTo>
                <a:lnTo>
                  <a:pt x="1281" y="351"/>
                </a:lnTo>
                <a:lnTo>
                  <a:pt x="1304" y="373"/>
                </a:lnTo>
                <a:lnTo>
                  <a:pt x="1321" y="389"/>
                </a:lnTo>
                <a:lnTo>
                  <a:pt x="1321" y="389"/>
                </a:lnTo>
                <a:lnTo>
                  <a:pt x="1332" y="399"/>
                </a:lnTo>
                <a:lnTo>
                  <a:pt x="1344" y="409"/>
                </a:lnTo>
                <a:lnTo>
                  <a:pt x="1352" y="416"/>
                </a:lnTo>
                <a:lnTo>
                  <a:pt x="1356" y="417"/>
                </a:lnTo>
                <a:lnTo>
                  <a:pt x="1358" y="416"/>
                </a:lnTo>
                <a:lnTo>
                  <a:pt x="1358" y="416"/>
                </a:lnTo>
                <a:lnTo>
                  <a:pt x="1361" y="415"/>
                </a:lnTo>
                <a:lnTo>
                  <a:pt x="1362" y="413"/>
                </a:lnTo>
                <a:lnTo>
                  <a:pt x="1366" y="412"/>
                </a:lnTo>
                <a:lnTo>
                  <a:pt x="1366" y="411"/>
                </a:lnTo>
                <a:lnTo>
                  <a:pt x="1365" y="409"/>
                </a:lnTo>
                <a:lnTo>
                  <a:pt x="1358" y="400"/>
                </a:lnTo>
                <a:lnTo>
                  <a:pt x="1358" y="400"/>
                </a:lnTo>
                <a:lnTo>
                  <a:pt x="1346" y="387"/>
                </a:lnTo>
                <a:lnTo>
                  <a:pt x="1336" y="375"/>
                </a:lnTo>
                <a:lnTo>
                  <a:pt x="1328" y="364"/>
                </a:lnTo>
                <a:lnTo>
                  <a:pt x="1326" y="360"/>
                </a:lnTo>
                <a:lnTo>
                  <a:pt x="1326" y="357"/>
                </a:lnTo>
                <a:lnTo>
                  <a:pt x="1326" y="357"/>
                </a:lnTo>
                <a:lnTo>
                  <a:pt x="1328" y="356"/>
                </a:lnTo>
                <a:lnTo>
                  <a:pt x="1332" y="356"/>
                </a:lnTo>
                <a:lnTo>
                  <a:pt x="1344" y="357"/>
                </a:lnTo>
                <a:lnTo>
                  <a:pt x="1378" y="365"/>
                </a:lnTo>
                <a:lnTo>
                  <a:pt x="1417" y="375"/>
                </a:lnTo>
                <a:lnTo>
                  <a:pt x="1433" y="377"/>
                </a:lnTo>
                <a:lnTo>
                  <a:pt x="1443" y="379"/>
                </a:lnTo>
                <a:lnTo>
                  <a:pt x="1443" y="379"/>
                </a:lnTo>
                <a:lnTo>
                  <a:pt x="1450" y="377"/>
                </a:lnTo>
                <a:lnTo>
                  <a:pt x="1455" y="376"/>
                </a:lnTo>
                <a:lnTo>
                  <a:pt x="1458" y="375"/>
                </a:lnTo>
                <a:lnTo>
                  <a:pt x="1459" y="373"/>
                </a:lnTo>
                <a:lnTo>
                  <a:pt x="1459" y="369"/>
                </a:lnTo>
                <a:lnTo>
                  <a:pt x="1459" y="368"/>
                </a:lnTo>
                <a:lnTo>
                  <a:pt x="1459" y="368"/>
                </a:lnTo>
                <a:lnTo>
                  <a:pt x="1418" y="349"/>
                </a:lnTo>
                <a:lnTo>
                  <a:pt x="1391" y="336"/>
                </a:lnTo>
                <a:lnTo>
                  <a:pt x="1385" y="332"/>
                </a:lnTo>
                <a:lnTo>
                  <a:pt x="1384" y="330"/>
                </a:lnTo>
                <a:lnTo>
                  <a:pt x="1385" y="330"/>
                </a:lnTo>
                <a:lnTo>
                  <a:pt x="1385" y="330"/>
                </a:lnTo>
                <a:lnTo>
                  <a:pt x="1403" y="330"/>
                </a:lnTo>
                <a:lnTo>
                  <a:pt x="1433" y="330"/>
                </a:lnTo>
                <a:lnTo>
                  <a:pt x="1462" y="328"/>
                </a:lnTo>
                <a:lnTo>
                  <a:pt x="1471" y="326"/>
                </a:lnTo>
                <a:lnTo>
                  <a:pt x="1475" y="325"/>
                </a:lnTo>
                <a:lnTo>
                  <a:pt x="1475" y="325"/>
                </a:lnTo>
                <a:lnTo>
                  <a:pt x="1478" y="321"/>
                </a:lnTo>
                <a:lnTo>
                  <a:pt x="1479" y="316"/>
                </a:lnTo>
                <a:lnTo>
                  <a:pt x="1478" y="313"/>
                </a:lnTo>
                <a:lnTo>
                  <a:pt x="1477" y="312"/>
                </a:lnTo>
                <a:lnTo>
                  <a:pt x="1474" y="310"/>
                </a:lnTo>
                <a:lnTo>
                  <a:pt x="1470" y="309"/>
                </a:lnTo>
                <a:lnTo>
                  <a:pt x="1470" y="309"/>
                </a:lnTo>
                <a:lnTo>
                  <a:pt x="1462" y="306"/>
                </a:lnTo>
                <a:lnTo>
                  <a:pt x="1458" y="304"/>
                </a:lnTo>
                <a:lnTo>
                  <a:pt x="1455" y="300"/>
                </a:lnTo>
                <a:lnTo>
                  <a:pt x="1454" y="298"/>
                </a:lnTo>
                <a:lnTo>
                  <a:pt x="1454" y="298"/>
                </a:lnTo>
                <a:lnTo>
                  <a:pt x="1457" y="297"/>
                </a:lnTo>
                <a:lnTo>
                  <a:pt x="1461" y="294"/>
                </a:lnTo>
                <a:lnTo>
                  <a:pt x="1462" y="292"/>
                </a:lnTo>
                <a:lnTo>
                  <a:pt x="1462" y="289"/>
                </a:lnTo>
                <a:lnTo>
                  <a:pt x="1459" y="286"/>
                </a:lnTo>
                <a:lnTo>
                  <a:pt x="1454" y="282"/>
                </a:lnTo>
                <a:lnTo>
                  <a:pt x="1454" y="282"/>
                </a:lnTo>
                <a:lnTo>
                  <a:pt x="1442" y="276"/>
                </a:lnTo>
                <a:lnTo>
                  <a:pt x="1431" y="270"/>
                </a:lnTo>
                <a:lnTo>
                  <a:pt x="1422" y="266"/>
                </a:lnTo>
                <a:lnTo>
                  <a:pt x="1422" y="266"/>
                </a:lnTo>
                <a:lnTo>
                  <a:pt x="1425" y="265"/>
                </a:lnTo>
                <a:lnTo>
                  <a:pt x="1431" y="260"/>
                </a:lnTo>
                <a:lnTo>
                  <a:pt x="1434" y="258"/>
                </a:lnTo>
                <a:lnTo>
                  <a:pt x="1434" y="256"/>
                </a:lnTo>
                <a:lnTo>
                  <a:pt x="1433" y="253"/>
                </a:lnTo>
                <a:lnTo>
                  <a:pt x="1427" y="250"/>
                </a:lnTo>
                <a:lnTo>
                  <a:pt x="1427" y="250"/>
                </a:lnTo>
                <a:lnTo>
                  <a:pt x="1419" y="249"/>
                </a:lnTo>
                <a:lnTo>
                  <a:pt x="1411" y="248"/>
                </a:lnTo>
                <a:lnTo>
                  <a:pt x="1393" y="246"/>
                </a:lnTo>
                <a:lnTo>
                  <a:pt x="1372" y="248"/>
                </a:lnTo>
                <a:lnTo>
                  <a:pt x="1353" y="250"/>
                </a:lnTo>
                <a:lnTo>
                  <a:pt x="1353" y="250"/>
                </a:lnTo>
                <a:lnTo>
                  <a:pt x="1334" y="253"/>
                </a:lnTo>
                <a:lnTo>
                  <a:pt x="1316" y="254"/>
                </a:lnTo>
                <a:lnTo>
                  <a:pt x="1294" y="256"/>
                </a:lnTo>
                <a:lnTo>
                  <a:pt x="1294" y="256"/>
                </a:lnTo>
                <a:lnTo>
                  <a:pt x="1294" y="252"/>
                </a:lnTo>
                <a:lnTo>
                  <a:pt x="1292" y="248"/>
                </a:lnTo>
                <a:lnTo>
                  <a:pt x="1289" y="245"/>
                </a:lnTo>
                <a:lnTo>
                  <a:pt x="1289" y="245"/>
                </a:lnTo>
                <a:lnTo>
                  <a:pt x="1284" y="242"/>
                </a:lnTo>
                <a:lnTo>
                  <a:pt x="1276" y="240"/>
                </a:lnTo>
                <a:lnTo>
                  <a:pt x="1225" y="229"/>
                </a:lnTo>
                <a:lnTo>
                  <a:pt x="1225" y="229"/>
                </a:lnTo>
                <a:lnTo>
                  <a:pt x="1193" y="221"/>
                </a:lnTo>
                <a:lnTo>
                  <a:pt x="1142" y="209"/>
                </a:lnTo>
                <a:lnTo>
                  <a:pt x="1013" y="174"/>
                </a:lnTo>
                <a:lnTo>
                  <a:pt x="836" y="128"/>
                </a:lnTo>
                <a:lnTo>
                  <a:pt x="836" y="128"/>
                </a:lnTo>
                <a:lnTo>
                  <a:pt x="819" y="124"/>
                </a:lnTo>
                <a:lnTo>
                  <a:pt x="784" y="117"/>
                </a:lnTo>
                <a:lnTo>
                  <a:pt x="748" y="113"/>
                </a:lnTo>
                <a:lnTo>
                  <a:pt x="734" y="112"/>
                </a:lnTo>
                <a:lnTo>
                  <a:pt x="724" y="112"/>
                </a:lnTo>
                <a:lnTo>
                  <a:pt x="724" y="112"/>
                </a:lnTo>
                <a:lnTo>
                  <a:pt x="694" y="120"/>
                </a:lnTo>
                <a:lnTo>
                  <a:pt x="650" y="133"/>
                </a:lnTo>
                <a:lnTo>
                  <a:pt x="650" y="133"/>
                </a:lnTo>
                <a:lnTo>
                  <a:pt x="636" y="136"/>
                </a:lnTo>
                <a:lnTo>
                  <a:pt x="623" y="138"/>
                </a:lnTo>
                <a:lnTo>
                  <a:pt x="595" y="142"/>
                </a:lnTo>
                <a:lnTo>
                  <a:pt x="571" y="145"/>
                </a:lnTo>
                <a:lnTo>
                  <a:pt x="562" y="146"/>
                </a:lnTo>
                <a:lnTo>
                  <a:pt x="554" y="149"/>
                </a:lnTo>
                <a:lnTo>
                  <a:pt x="554" y="149"/>
                </a:lnTo>
                <a:lnTo>
                  <a:pt x="531" y="161"/>
                </a:lnTo>
                <a:lnTo>
                  <a:pt x="517" y="170"/>
                </a:lnTo>
                <a:lnTo>
                  <a:pt x="517" y="170"/>
                </a:lnTo>
                <a:lnTo>
                  <a:pt x="514" y="170"/>
                </a:lnTo>
                <a:lnTo>
                  <a:pt x="510" y="169"/>
                </a:lnTo>
                <a:lnTo>
                  <a:pt x="499" y="164"/>
                </a:lnTo>
                <a:lnTo>
                  <a:pt x="485" y="154"/>
                </a:lnTo>
                <a:lnTo>
                  <a:pt x="485" y="154"/>
                </a:lnTo>
                <a:lnTo>
                  <a:pt x="490" y="142"/>
                </a:lnTo>
                <a:lnTo>
                  <a:pt x="494" y="134"/>
                </a:lnTo>
                <a:lnTo>
                  <a:pt x="495" y="128"/>
                </a:lnTo>
                <a:lnTo>
                  <a:pt x="495" y="128"/>
                </a:lnTo>
                <a:lnTo>
                  <a:pt x="497" y="126"/>
                </a:lnTo>
                <a:lnTo>
                  <a:pt x="498" y="126"/>
                </a:lnTo>
                <a:lnTo>
                  <a:pt x="502" y="126"/>
                </a:lnTo>
                <a:lnTo>
                  <a:pt x="503" y="126"/>
                </a:lnTo>
                <a:lnTo>
                  <a:pt x="503" y="125"/>
                </a:lnTo>
                <a:lnTo>
                  <a:pt x="495" y="117"/>
                </a:lnTo>
                <a:lnTo>
                  <a:pt x="495" y="117"/>
                </a:lnTo>
                <a:lnTo>
                  <a:pt x="482" y="106"/>
                </a:lnTo>
                <a:lnTo>
                  <a:pt x="471" y="98"/>
                </a:lnTo>
                <a:lnTo>
                  <a:pt x="466" y="96"/>
                </a:lnTo>
                <a:lnTo>
                  <a:pt x="462" y="90"/>
                </a:lnTo>
                <a:lnTo>
                  <a:pt x="459" y="86"/>
                </a:lnTo>
                <a:lnTo>
                  <a:pt x="458" y="80"/>
                </a:lnTo>
                <a:lnTo>
                  <a:pt x="458" y="80"/>
                </a:lnTo>
                <a:lnTo>
                  <a:pt x="458" y="73"/>
                </a:lnTo>
                <a:lnTo>
                  <a:pt x="458" y="68"/>
                </a:lnTo>
                <a:lnTo>
                  <a:pt x="461" y="58"/>
                </a:lnTo>
                <a:lnTo>
                  <a:pt x="463" y="49"/>
                </a:lnTo>
                <a:lnTo>
                  <a:pt x="463" y="46"/>
                </a:lnTo>
                <a:lnTo>
                  <a:pt x="463" y="42"/>
                </a:lnTo>
                <a:lnTo>
                  <a:pt x="463" y="42"/>
                </a:lnTo>
                <a:lnTo>
                  <a:pt x="463" y="37"/>
                </a:lnTo>
                <a:lnTo>
                  <a:pt x="462" y="33"/>
                </a:lnTo>
                <a:lnTo>
                  <a:pt x="461" y="32"/>
                </a:lnTo>
                <a:lnTo>
                  <a:pt x="458" y="32"/>
                </a:lnTo>
                <a:lnTo>
                  <a:pt x="447" y="32"/>
                </a:lnTo>
                <a:lnTo>
                  <a:pt x="447" y="32"/>
                </a:lnTo>
                <a:lnTo>
                  <a:pt x="442" y="33"/>
                </a:lnTo>
                <a:lnTo>
                  <a:pt x="438" y="36"/>
                </a:lnTo>
                <a:lnTo>
                  <a:pt x="433" y="40"/>
                </a:lnTo>
                <a:lnTo>
                  <a:pt x="430" y="41"/>
                </a:lnTo>
                <a:lnTo>
                  <a:pt x="426" y="40"/>
                </a:lnTo>
                <a:lnTo>
                  <a:pt x="419" y="37"/>
                </a:lnTo>
                <a:lnTo>
                  <a:pt x="410" y="32"/>
                </a:lnTo>
                <a:lnTo>
                  <a:pt x="410" y="32"/>
                </a:lnTo>
                <a:lnTo>
                  <a:pt x="372" y="8"/>
                </a:lnTo>
                <a:lnTo>
                  <a:pt x="357" y="0"/>
                </a:lnTo>
                <a:lnTo>
                  <a:pt x="357" y="0"/>
                </a:lnTo>
                <a:lnTo>
                  <a:pt x="345" y="5"/>
                </a:lnTo>
                <a:lnTo>
                  <a:pt x="336" y="9"/>
                </a:lnTo>
                <a:lnTo>
                  <a:pt x="325" y="10"/>
                </a:lnTo>
                <a:lnTo>
                  <a:pt x="325" y="10"/>
                </a:lnTo>
                <a:lnTo>
                  <a:pt x="320" y="9"/>
                </a:lnTo>
                <a:lnTo>
                  <a:pt x="314" y="8"/>
                </a:lnTo>
                <a:lnTo>
                  <a:pt x="300" y="4"/>
                </a:lnTo>
                <a:lnTo>
                  <a:pt x="292" y="1"/>
                </a:lnTo>
                <a:lnTo>
                  <a:pt x="285" y="1"/>
                </a:lnTo>
                <a:lnTo>
                  <a:pt x="278" y="1"/>
                </a:lnTo>
                <a:lnTo>
                  <a:pt x="272" y="5"/>
                </a:lnTo>
                <a:lnTo>
                  <a:pt x="272" y="5"/>
                </a:lnTo>
                <a:lnTo>
                  <a:pt x="260" y="14"/>
                </a:lnTo>
                <a:lnTo>
                  <a:pt x="245" y="21"/>
                </a:lnTo>
                <a:lnTo>
                  <a:pt x="245" y="21"/>
                </a:lnTo>
                <a:lnTo>
                  <a:pt x="238" y="24"/>
                </a:lnTo>
                <a:lnTo>
                  <a:pt x="233" y="25"/>
                </a:lnTo>
                <a:lnTo>
                  <a:pt x="226" y="25"/>
                </a:lnTo>
                <a:lnTo>
                  <a:pt x="224" y="26"/>
                </a:lnTo>
                <a:lnTo>
                  <a:pt x="222" y="28"/>
                </a:lnTo>
                <a:lnTo>
                  <a:pt x="218" y="37"/>
                </a:lnTo>
                <a:lnTo>
                  <a:pt x="218" y="37"/>
                </a:lnTo>
                <a:lnTo>
                  <a:pt x="217" y="44"/>
                </a:lnTo>
                <a:lnTo>
                  <a:pt x="217" y="49"/>
                </a:lnTo>
                <a:lnTo>
                  <a:pt x="220" y="60"/>
                </a:lnTo>
                <a:lnTo>
                  <a:pt x="220" y="64"/>
                </a:lnTo>
                <a:lnTo>
                  <a:pt x="220" y="68"/>
                </a:lnTo>
                <a:lnTo>
                  <a:pt x="217" y="73"/>
                </a:lnTo>
                <a:lnTo>
                  <a:pt x="213" y="80"/>
                </a:lnTo>
                <a:lnTo>
                  <a:pt x="213" y="80"/>
                </a:lnTo>
                <a:lnTo>
                  <a:pt x="198" y="94"/>
                </a:lnTo>
                <a:lnTo>
                  <a:pt x="181" y="110"/>
                </a:lnTo>
                <a:lnTo>
                  <a:pt x="154" y="133"/>
                </a:lnTo>
                <a:lnTo>
                  <a:pt x="154" y="133"/>
                </a:lnTo>
                <a:lnTo>
                  <a:pt x="150" y="138"/>
                </a:lnTo>
                <a:lnTo>
                  <a:pt x="148" y="144"/>
                </a:lnTo>
                <a:lnTo>
                  <a:pt x="149" y="160"/>
                </a:lnTo>
                <a:lnTo>
                  <a:pt x="149" y="160"/>
                </a:lnTo>
                <a:lnTo>
                  <a:pt x="150" y="169"/>
                </a:lnTo>
                <a:lnTo>
                  <a:pt x="153" y="176"/>
                </a:lnTo>
                <a:lnTo>
                  <a:pt x="156" y="182"/>
                </a:lnTo>
                <a:lnTo>
                  <a:pt x="160" y="192"/>
                </a:lnTo>
                <a:lnTo>
                  <a:pt x="160" y="192"/>
                </a:lnTo>
                <a:lnTo>
                  <a:pt x="162" y="201"/>
                </a:lnTo>
                <a:lnTo>
                  <a:pt x="164" y="210"/>
                </a:lnTo>
                <a:lnTo>
                  <a:pt x="164" y="214"/>
                </a:lnTo>
                <a:lnTo>
                  <a:pt x="166" y="218"/>
                </a:lnTo>
                <a:lnTo>
                  <a:pt x="170" y="224"/>
                </a:lnTo>
                <a:lnTo>
                  <a:pt x="176" y="229"/>
                </a:lnTo>
                <a:lnTo>
                  <a:pt x="176" y="229"/>
                </a:lnTo>
                <a:lnTo>
                  <a:pt x="188" y="240"/>
                </a:lnTo>
                <a:lnTo>
                  <a:pt x="200" y="246"/>
                </a:lnTo>
                <a:lnTo>
                  <a:pt x="209" y="252"/>
                </a:lnTo>
                <a:lnTo>
                  <a:pt x="218" y="256"/>
                </a:lnTo>
                <a:lnTo>
                  <a:pt x="218" y="256"/>
                </a:lnTo>
                <a:lnTo>
                  <a:pt x="222" y="257"/>
                </a:lnTo>
                <a:lnTo>
                  <a:pt x="226" y="261"/>
                </a:lnTo>
                <a:lnTo>
                  <a:pt x="237" y="269"/>
                </a:lnTo>
                <a:lnTo>
                  <a:pt x="249" y="278"/>
                </a:lnTo>
                <a:lnTo>
                  <a:pt x="257" y="282"/>
                </a:lnTo>
                <a:lnTo>
                  <a:pt x="266" y="288"/>
                </a:lnTo>
                <a:lnTo>
                  <a:pt x="266" y="288"/>
                </a:lnTo>
                <a:lnTo>
                  <a:pt x="281" y="293"/>
                </a:lnTo>
                <a:lnTo>
                  <a:pt x="289" y="296"/>
                </a:lnTo>
                <a:lnTo>
                  <a:pt x="294" y="298"/>
                </a:lnTo>
                <a:lnTo>
                  <a:pt x="304" y="304"/>
                </a:lnTo>
                <a:lnTo>
                  <a:pt x="304" y="304"/>
                </a:lnTo>
                <a:lnTo>
                  <a:pt x="333" y="329"/>
                </a:lnTo>
                <a:lnTo>
                  <a:pt x="348" y="341"/>
                </a:lnTo>
                <a:lnTo>
                  <a:pt x="353" y="345"/>
                </a:lnTo>
                <a:lnTo>
                  <a:pt x="357" y="346"/>
                </a:lnTo>
                <a:lnTo>
                  <a:pt x="357" y="346"/>
                </a:lnTo>
                <a:lnTo>
                  <a:pt x="389" y="352"/>
                </a:lnTo>
                <a:lnTo>
                  <a:pt x="336" y="437"/>
                </a:lnTo>
                <a:lnTo>
                  <a:pt x="336" y="437"/>
                </a:lnTo>
                <a:lnTo>
                  <a:pt x="322" y="456"/>
                </a:lnTo>
                <a:lnTo>
                  <a:pt x="310" y="472"/>
                </a:lnTo>
                <a:lnTo>
                  <a:pt x="293" y="491"/>
                </a:lnTo>
                <a:lnTo>
                  <a:pt x="293" y="491"/>
                </a:lnTo>
                <a:lnTo>
                  <a:pt x="292" y="495"/>
                </a:lnTo>
                <a:lnTo>
                  <a:pt x="292" y="499"/>
                </a:lnTo>
                <a:lnTo>
                  <a:pt x="293" y="508"/>
                </a:lnTo>
                <a:lnTo>
                  <a:pt x="293" y="511"/>
                </a:lnTo>
                <a:lnTo>
                  <a:pt x="292" y="511"/>
                </a:lnTo>
                <a:lnTo>
                  <a:pt x="290" y="511"/>
                </a:lnTo>
                <a:lnTo>
                  <a:pt x="285" y="508"/>
                </a:lnTo>
                <a:lnTo>
                  <a:pt x="277" y="501"/>
                </a:lnTo>
                <a:lnTo>
                  <a:pt x="277" y="501"/>
                </a:lnTo>
                <a:lnTo>
                  <a:pt x="265" y="489"/>
                </a:lnTo>
                <a:lnTo>
                  <a:pt x="253" y="475"/>
                </a:lnTo>
                <a:lnTo>
                  <a:pt x="241" y="456"/>
                </a:lnTo>
                <a:lnTo>
                  <a:pt x="229" y="439"/>
                </a:lnTo>
                <a:lnTo>
                  <a:pt x="210" y="408"/>
                </a:lnTo>
                <a:lnTo>
                  <a:pt x="202" y="395"/>
                </a:lnTo>
                <a:lnTo>
                  <a:pt x="202" y="395"/>
                </a:lnTo>
                <a:lnTo>
                  <a:pt x="189" y="372"/>
                </a:lnTo>
                <a:lnTo>
                  <a:pt x="178" y="353"/>
                </a:lnTo>
                <a:lnTo>
                  <a:pt x="170" y="341"/>
                </a:lnTo>
                <a:lnTo>
                  <a:pt x="170" y="341"/>
                </a:lnTo>
                <a:lnTo>
                  <a:pt x="168" y="336"/>
                </a:lnTo>
                <a:lnTo>
                  <a:pt x="165" y="329"/>
                </a:lnTo>
                <a:lnTo>
                  <a:pt x="161" y="309"/>
                </a:lnTo>
                <a:lnTo>
                  <a:pt x="154" y="272"/>
                </a:lnTo>
                <a:lnTo>
                  <a:pt x="154" y="272"/>
                </a:lnTo>
                <a:lnTo>
                  <a:pt x="154" y="262"/>
                </a:lnTo>
                <a:lnTo>
                  <a:pt x="154" y="256"/>
                </a:lnTo>
                <a:lnTo>
                  <a:pt x="153" y="250"/>
                </a:lnTo>
                <a:lnTo>
                  <a:pt x="149" y="240"/>
                </a:lnTo>
                <a:lnTo>
                  <a:pt x="149" y="240"/>
                </a:lnTo>
                <a:lnTo>
                  <a:pt x="146" y="233"/>
                </a:lnTo>
                <a:lnTo>
                  <a:pt x="144" y="228"/>
                </a:lnTo>
                <a:lnTo>
                  <a:pt x="142" y="218"/>
                </a:lnTo>
                <a:lnTo>
                  <a:pt x="141" y="216"/>
                </a:lnTo>
                <a:lnTo>
                  <a:pt x="140" y="214"/>
                </a:lnTo>
                <a:lnTo>
                  <a:pt x="137" y="216"/>
                </a:lnTo>
                <a:lnTo>
                  <a:pt x="133" y="218"/>
                </a:lnTo>
                <a:lnTo>
                  <a:pt x="133" y="218"/>
                </a:lnTo>
                <a:lnTo>
                  <a:pt x="132" y="221"/>
                </a:lnTo>
                <a:lnTo>
                  <a:pt x="129" y="224"/>
                </a:lnTo>
                <a:lnTo>
                  <a:pt x="128" y="232"/>
                </a:lnTo>
                <a:lnTo>
                  <a:pt x="126" y="250"/>
                </a:lnTo>
                <a:lnTo>
                  <a:pt x="125" y="258"/>
                </a:lnTo>
                <a:lnTo>
                  <a:pt x="123" y="264"/>
                </a:lnTo>
                <a:lnTo>
                  <a:pt x="121" y="265"/>
                </a:lnTo>
                <a:lnTo>
                  <a:pt x="119" y="265"/>
                </a:lnTo>
                <a:lnTo>
                  <a:pt x="116" y="264"/>
                </a:lnTo>
                <a:lnTo>
                  <a:pt x="112" y="261"/>
                </a:lnTo>
                <a:lnTo>
                  <a:pt x="112" y="261"/>
                </a:lnTo>
                <a:lnTo>
                  <a:pt x="93" y="245"/>
                </a:lnTo>
                <a:lnTo>
                  <a:pt x="72" y="228"/>
                </a:lnTo>
                <a:lnTo>
                  <a:pt x="63" y="221"/>
                </a:lnTo>
                <a:lnTo>
                  <a:pt x="53" y="216"/>
                </a:lnTo>
                <a:lnTo>
                  <a:pt x="47" y="213"/>
                </a:lnTo>
                <a:lnTo>
                  <a:pt x="44" y="212"/>
                </a:lnTo>
                <a:lnTo>
                  <a:pt x="43" y="213"/>
                </a:lnTo>
                <a:lnTo>
                  <a:pt x="43" y="213"/>
                </a:lnTo>
                <a:lnTo>
                  <a:pt x="37" y="218"/>
                </a:lnTo>
                <a:lnTo>
                  <a:pt x="36" y="222"/>
                </a:lnTo>
                <a:lnTo>
                  <a:pt x="36" y="226"/>
                </a:lnTo>
                <a:lnTo>
                  <a:pt x="37" y="229"/>
                </a:lnTo>
                <a:lnTo>
                  <a:pt x="37" y="229"/>
                </a:lnTo>
                <a:lnTo>
                  <a:pt x="43" y="233"/>
                </a:lnTo>
                <a:lnTo>
                  <a:pt x="49" y="240"/>
                </a:lnTo>
                <a:lnTo>
                  <a:pt x="59" y="250"/>
                </a:lnTo>
                <a:lnTo>
                  <a:pt x="59" y="250"/>
                </a:lnTo>
                <a:lnTo>
                  <a:pt x="52" y="244"/>
                </a:lnTo>
                <a:lnTo>
                  <a:pt x="36" y="230"/>
                </a:lnTo>
                <a:lnTo>
                  <a:pt x="27" y="224"/>
                </a:lnTo>
                <a:lnTo>
                  <a:pt x="19" y="218"/>
                </a:lnTo>
                <a:lnTo>
                  <a:pt x="13" y="216"/>
                </a:lnTo>
                <a:lnTo>
                  <a:pt x="12" y="217"/>
                </a:lnTo>
                <a:lnTo>
                  <a:pt x="11" y="218"/>
                </a:lnTo>
                <a:lnTo>
                  <a:pt x="11" y="218"/>
                </a:lnTo>
                <a:lnTo>
                  <a:pt x="11" y="222"/>
                </a:lnTo>
                <a:lnTo>
                  <a:pt x="11" y="226"/>
                </a:lnTo>
                <a:lnTo>
                  <a:pt x="12" y="233"/>
                </a:lnTo>
                <a:lnTo>
                  <a:pt x="16" y="240"/>
                </a:lnTo>
                <a:lnTo>
                  <a:pt x="5" y="240"/>
                </a:lnTo>
                <a:lnTo>
                  <a:pt x="5" y="240"/>
                </a:lnTo>
                <a:lnTo>
                  <a:pt x="3" y="241"/>
                </a:lnTo>
                <a:lnTo>
                  <a:pt x="1" y="244"/>
                </a:lnTo>
                <a:lnTo>
                  <a:pt x="3" y="249"/>
                </a:lnTo>
                <a:lnTo>
                  <a:pt x="5" y="256"/>
                </a:lnTo>
                <a:lnTo>
                  <a:pt x="5" y="256"/>
                </a:lnTo>
                <a:lnTo>
                  <a:pt x="15" y="268"/>
                </a:lnTo>
                <a:lnTo>
                  <a:pt x="32" y="284"/>
                </a:lnTo>
                <a:lnTo>
                  <a:pt x="53" y="304"/>
                </a:lnTo>
                <a:lnTo>
                  <a:pt x="53" y="304"/>
                </a:lnTo>
                <a:lnTo>
                  <a:pt x="44" y="300"/>
                </a:lnTo>
                <a:lnTo>
                  <a:pt x="21" y="293"/>
                </a:lnTo>
                <a:lnTo>
                  <a:pt x="21" y="293"/>
                </a:lnTo>
                <a:lnTo>
                  <a:pt x="11" y="290"/>
                </a:lnTo>
                <a:lnTo>
                  <a:pt x="5" y="290"/>
                </a:lnTo>
                <a:lnTo>
                  <a:pt x="1" y="292"/>
                </a:lnTo>
                <a:lnTo>
                  <a:pt x="0" y="293"/>
                </a:lnTo>
                <a:lnTo>
                  <a:pt x="0" y="293"/>
                </a:lnTo>
                <a:lnTo>
                  <a:pt x="8" y="300"/>
                </a:lnTo>
                <a:lnTo>
                  <a:pt x="25" y="312"/>
                </a:lnTo>
                <a:lnTo>
                  <a:pt x="59" y="336"/>
                </a:lnTo>
                <a:lnTo>
                  <a:pt x="59" y="336"/>
                </a:lnTo>
                <a:lnTo>
                  <a:pt x="69" y="344"/>
                </a:lnTo>
                <a:lnTo>
                  <a:pt x="84" y="355"/>
                </a:lnTo>
                <a:lnTo>
                  <a:pt x="112" y="379"/>
                </a:lnTo>
                <a:lnTo>
                  <a:pt x="112" y="379"/>
                </a:lnTo>
                <a:lnTo>
                  <a:pt x="125" y="389"/>
                </a:lnTo>
                <a:lnTo>
                  <a:pt x="136" y="401"/>
                </a:lnTo>
                <a:lnTo>
                  <a:pt x="145" y="412"/>
                </a:lnTo>
                <a:lnTo>
                  <a:pt x="149" y="421"/>
                </a:lnTo>
                <a:lnTo>
                  <a:pt x="149" y="421"/>
                </a:lnTo>
                <a:lnTo>
                  <a:pt x="152" y="428"/>
                </a:lnTo>
                <a:lnTo>
                  <a:pt x="156" y="436"/>
                </a:lnTo>
                <a:lnTo>
                  <a:pt x="160" y="443"/>
                </a:lnTo>
                <a:lnTo>
                  <a:pt x="160" y="443"/>
                </a:lnTo>
                <a:lnTo>
                  <a:pt x="153" y="448"/>
                </a:lnTo>
                <a:lnTo>
                  <a:pt x="138" y="459"/>
                </a:lnTo>
                <a:lnTo>
                  <a:pt x="138" y="459"/>
                </a:lnTo>
                <a:lnTo>
                  <a:pt x="128" y="465"/>
                </a:lnTo>
                <a:lnTo>
                  <a:pt x="116" y="471"/>
                </a:lnTo>
                <a:lnTo>
                  <a:pt x="105" y="476"/>
                </a:lnTo>
                <a:lnTo>
                  <a:pt x="101" y="480"/>
                </a:lnTo>
                <a:lnTo>
                  <a:pt x="101" y="480"/>
                </a:lnTo>
                <a:lnTo>
                  <a:pt x="108" y="487"/>
                </a:lnTo>
                <a:lnTo>
                  <a:pt x="125" y="503"/>
                </a:lnTo>
                <a:lnTo>
                  <a:pt x="153" y="529"/>
                </a:lnTo>
                <a:lnTo>
                  <a:pt x="192" y="571"/>
                </a:lnTo>
                <a:lnTo>
                  <a:pt x="192" y="571"/>
                </a:lnTo>
                <a:lnTo>
                  <a:pt x="201" y="583"/>
                </a:lnTo>
                <a:lnTo>
                  <a:pt x="210" y="593"/>
                </a:lnTo>
                <a:lnTo>
                  <a:pt x="222" y="613"/>
                </a:lnTo>
                <a:lnTo>
                  <a:pt x="232" y="631"/>
                </a:lnTo>
                <a:lnTo>
                  <a:pt x="240" y="644"/>
                </a:lnTo>
                <a:lnTo>
                  <a:pt x="246" y="656"/>
                </a:lnTo>
                <a:lnTo>
                  <a:pt x="250" y="660"/>
                </a:lnTo>
                <a:lnTo>
                  <a:pt x="254" y="664"/>
                </a:lnTo>
                <a:lnTo>
                  <a:pt x="260" y="667"/>
                </a:lnTo>
                <a:lnTo>
                  <a:pt x="266" y="669"/>
                </a:lnTo>
                <a:lnTo>
                  <a:pt x="273" y="671"/>
                </a:lnTo>
                <a:lnTo>
                  <a:pt x="282" y="672"/>
                </a:lnTo>
                <a:lnTo>
                  <a:pt x="282" y="672"/>
                </a:lnTo>
                <a:lnTo>
                  <a:pt x="292" y="672"/>
                </a:lnTo>
                <a:lnTo>
                  <a:pt x="302" y="671"/>
                </a:lnTo>
                <a:lnTo>
                  <a:pt x="314" y="667"/>
                </a:lnTo>
                <a:lnTo>
                  <a:pt x="326" y="663"/>
                </a:lnTo>
                <a:lnTo>
                  <a:pt x="349" y="652"/>
                </a:lnTo>
                <a:lnTo>
                  <a:pt x="373" y="640"/>
                </a:lnTo>
                <a:lnTo>
                  <a:pt x="393" y="628"/>
                </a:lnTo>
                <a:lnTo>
                  <a:pt x="410" y="616"/>
                </a:lnTo>
                <a:lnTo>
                  <a:pt x="421" y="607"/>
                </a:lnTo>
                <a:lnTo>
                  <a:pt x="426" y="603"/>
                </a:lnTo>
                <a:lnTo>
                  <a:pt x="426" y="603"/>
                </a:lnTo>
                <a:lnTo>
                  <a:pt x="427" y="597"/>
                </a:lnTo>
                <a:lnTo>
                  <a:pt x="430" y="595"/>
                </a:lnTo>
                <a:lnTo>
                  <a:pt x="433" y="593"/>
                </a:lnTo>
                <a:lnTo>
                  <a:pt x="437" y="592"/>
                </a:lnTo>
                <a:lnTo>
                  <a:pt x="445" y="595"/>
                </a:lnTo>
                <a:lnTo>
                  <a:pt x="455" y="600"/>
                </a:lnTo>
                <a:lnTo>
                  <a:pt x="469" y="608"/>
                </a:lnTo>
                <a:lnTo>
                  <a:pt x="469" y="608"/>
                </a:lnTo>
                <a:lnTo>
                  <a:pt x="485" y="620"/>
                </a:lnTo>
                <a:lnTo>
                  <a:pt x="501" y="633"/>
                </a:lnTo>
                <a:lnTo>
                  <a:pt x="515" y="649"/>
                </a:lnTo>
                <a:lnTo>
                  <a:pt x="529" y="664"/>
                </a:lnTo>
                <a:lnTo>
                  <a:pt x="549" y="691"/>
                </a:lnTo>
                <a:lnTo>
                  <a:pt x="559" y="704"/>
                </a:lnTo>
                <a:lnTo>
                  <a:pt x="559" y="704"/>
                </a:lnTo>
                <a:lnTo>
                  <a:pt x="561" y="707"/>
                </a:lnTo>
                <a:lnTo>
                  <a:pt x="561" y="711"/>
                </a:lnTo>
                <a:lnTo>
                  <a:pt x="557" y="720"/>
                </a:lnTo>
                <a:lnTo>
                  <a:pt x="554" y="732"/>
                </a:lnTo>
                <a:lnTo>
                  <a:pt x="553" y="736"/>
                </a:lnTo>
                <a:lnTo>
                  <a:pt x="554" y="741"/>
                </a:lnTo>
                <a:lnTo>
                  <a:pt x="554" y="741"/>
                </a:lnTo>
                <a:lnTo>
                  <a:pt x="557" y="745"/>
                </a:lnTo>
                <a:lnTo>
                  <a:pt x="559" y="751"/>
                </a:lnTo>
                <a:lnTo>
                  <a:pt x="569" y="760"/>
                </a:lnTo>
                <a:lnTo>
                  <a:pt x="578" y="769"/>
                </a:lnTo>
                <a:lnTo>
                  <a:pt x="586" y="779"/>
                </a:lnTo>
                <a:lnTo>
                  <a:pt x="586" y="779"/>
                </a:lnTo>
                <a:lnTo>
                  <a:pt x="590" y="783"/>
                </a:lnTo>
                <a:lnTo>
                  <a:pt x="594" y="787"/>
                </a:lnTo>
                <a:lnTo>
                  <a:pt x="602" y="791"/>
                </a:lnTo>
                <a:lnTo>
                  <a:pt x="605" y="793"/>
                </a:lnTo>
                <a:lnTo>
                  <a:pt x="605" y="796"/>
                </a:lnTo>
                <a:lnTo>
                  <a:pt x="602" y="800"/>
                </a:lnTo>
                <a:lnTo>
                  <a:pt x="597" y="805"/>
                </a:lnTo>
                <a:lnTo>
                  <a:pt x="597" y="805"/>
                </a:lnTo>
                <a:lnTo>
                  <a:pt x="582" y="816"/>
                </a:lnTo>
                <a:lnTo>
                  <a:pt x="571" y="824"/>
                </a:lnTo>
                <a:lnTo>
                  <a:pt x="567" y="827"/>
                </a:lnTo>
                <a:lnTo>
                  <a:pt x="566" y="831"/>
                </a:lnTo>
                <a:lnTo>
                  <a:pt x="567" y="833"/>
                </a:lnTo>
                <a:lnTo>
                  <a:pt x="570" y="837"/>
                </a:lnTo>
                <a:lnTo>
                  <a:pt x="570" y="837"/>
                </a:lnTo>
                <a:lnTo>
                  <a:pt x="575" y="841"/>
                </a:lnTo>
                <a:lnTo>
                  <a:pt x="582" y="844"/>
                </a:lnTo>
                <a:lnTo>
                  <a:pt x="595" y="849"/>
                </a:lnTo>
                <a:lnTo>
                  <a:pt x="613" y="853"/>
                </a:lnTo>
                <a:lnTo>
                  <a:pt x="613" y="853"/>
                </a:lnTo>
                <a:lnTo>
                  <a:pt x="594" y="935"/>
                </a:lnTo>
                <a:lnTo>
                  <a:pt x="581" y="996"/>
                </a:lnTo>
                <a:lnTo>
                  <a:pt x="577" y="1020"/>
                </a:lnTo>
                <a:lnTo>
                  <a:pt x="575" y="1035"/>
                </a:lnTo>
                <a:lnTo>
                  <a:pt x="575" y="1035"/>
                </a:lnTo>
                <a:lnTo>
                  <a:pt x="581" y="1103"/>
                </a:lnTo>
                <a:lnTo>
                  <a:pt x="586" y="1164"/>
                </a:lnTo>
                <a:lnTo>
                  <a:pt x="593" y="1233"/>
                </a:lnTo>
                <a:lnTo>
                  <a:pt x="601" y="1303"/>
                </a:lnTo>
                <a:lnTo>
                  <a:pt x="610" y="1367"/>
                </a:lnTo>
                <a:lnTo>
                  <a:pt x="615" y="1393"/>
                </a:lnTo>
                <a:lnTo>
                  <a:pt x="622" y="1416"/>
                </a:lnTo>
                <a:lnTo>
                  <a:pt x="627" y="1434"/>
                </a:lnTo>
                <a:lnTo>
                  <a:pt x="631" y="1440"/>
                </a:lnTo>
                <a:lnTo>
                  <a:pt x="634" y="1446"/>
                </a:lnTo>
                <a:lnTo>
                  <a:pt x="634" y="1446"/>
                </a:lnTo>
                <a:lnTo>
                  <a:pt x="636" y="1451"/>
                </a:lnTo>
                <a:lnTo>
                  <a:pt x="639" y="1456"/>
                </a:lnTo>
                <a:lnTo>
                  <a:pt x="643" y="1472"/>
                </a:lnTo>
                <a:lnTo>
                  <a:pt x="646" y="1492"/>
                </a:lnTo>
                <a:lnTo>
                  <a:pt x="647" y="1516"/>
                </a:lnTo>
                <a:lnTo>
                  <a:pt x="647" y="1543"/>
                </a:lnTo>
                <a:lnTo>
                  <a:pt x="646" y="1571"/>
                </a:lnTo>
                <a:lnTo>
                  <a:pt x="643" y="1630"/>
                </a:lnTo>
                <a:lnTo>
                  <a:pt x="639" y="1688"/>
                </a:lnTo>
                <a:lnTo>
                  <a:pt x="636" y="1738"/>
                </a:lnTo>
                <a:lnTo>
                  <a:pt x="635" y="1759"/>
                </a:lnTo>
                <a:lnTo>
                  <a:pt x="635" y="1775"/>
                </a:lnTo>
                <a:lnTo>
                  <a:pt x="636" y="1787"/>
                </a:lnTo>
                <a:lnTo>
                  <a:pt x="638" y="1790"/>
                </a:lnTo>
                <a:lnTo>
                  <a:pt x="639" y="1792"/>
                </a:lnTo>
                <a:lnTo>
                  <a:pt x="639" y="1792"/>
                </a:lnTo>
                <a:lnTo>
                  <a:pt x="652" y="1803"/>
                </a:lnTo>
                <a:lnTo>
                  <a:pt x="664" y="1811"/>
                </a:lnTo>
                <a:lnTo>
                  <a:pt x="676" y="1819"/>
                </a:lnTo>
                <a:lnTo>
                  <a:pt x="676" y="1819"/>
                </a:lnTo>
                <a:lnTo>
                  <a:pt x="655" y="1867"/>
                </a:lnTo>
                <a:lnTo>
                  <a:pt x="639" y="1902"/>
                </a:lnTo>
                <a:lnTo>
                  <a:pt x="629" y="1920"/>
                </a:lnTo>
                <a:lnTo>
                  <a:pt x="629" y="1920"/>
                </a:lnTo>
                <a:lnTo>
                  <a:pt x="623" y="1928"/>
                </a:lnTo>
                <a:lnTo>
                  <a:pt x="621" y="1934"/>
                </a:lnTo>
                <a:lnTo>
                  <a:pt x="619" y="1939"/>
                </a:lnTo>
                <a:lnTo>
                  <a:pt x="619" y="1946"/>
                </a:lnTo>
                <a:lnTo>
                  <a:pt x="623" y="1950"/>
                </a:lnTo>
                <a:lnTo>
                  <a:pt x="629" y="1955"/>
                </a:lnTo>
                <a:lnTo>
                  <a:pt x="639" y="1958"/>
                </a:lnTo>
                <a:lnTo>
                  <a:pt x="639" y="1958"/>
                </a:lnTo>
                <a:lnTo>
                  <a:pt x="660" y="1963"/>
                </a:lnTo>
                <a:lnTo>
                  <a:pt x="679" y="1967"/>
                </a:lnTo>
                <a:lnTo>
                  <a:pt x="687" y="1967"/>
                </a:lnTo>
                <a:lnTo>
                  <a:pt x="695" y="1967"/>
                </a:lnTo>
                <a:lnTo>
                  <a:pt x="704" y="1963"/>
                </a:lnTo>
                <a:lnTo>
                  <a:pt x="714" y="1958"/>
                </a:lnTo>
                <a:lnTo>
                  <a:pt x="714" y="1958"/>
                </a:lnTo>
                <a:lnTo>
                  <a:pt x="723" y="1948"/>
                </a:lnTo>
                <a:lnTo>
                  <a:pt x="734" y="1938"/>
                </a:lnTo>
                <a:lnTo>
                  <a:pt x="743" y="1923"/>
                </a:lnTo>
                <a:lnTo>
                  <a:pt x="751" y="1910"/>
                </a:lnTo>
                <a:lnTo>
                  <a:pt x="764" y="1883"/>
                </a:lnTo>
                <a:lnTo>
                  <a:pt x="772" y="1867"/>
                </a:lnTo>
                <a:lnTo>
                  <a:pt x="772" y="1867"/>
                </a:lnTo>
                <a:lnTo>
                  <a:pt x="778" y="1859"/>
                </a:lnTo>
                <a:lnTo>
                  <a:pt x="784" y="1851"/>
                </a:lnTo>
                <a:lnTo>
                  <a:pt x="791" y="1844"/>
                </a:lnTo>
                <a:lnTo>
                  <a:pt x="799" y="1840"/>
                </a:lnTo>
                <a:lnTo>
                  <a:pt x="799" y="1840"/>
                </a:lnTo>
                <a:lnTo>
                  <a:pt x="803" y="1840"/>
                </a:lnTo>
                <a:lnTo>
                  <a:pt x="807" y="1840"/>
                </a:lnTo>
                <a:lnTo>
                  <a:pt x="818" y="1843"/>
                </a:lnTo>
                <a:lnTo>
                  <a:pt x="822" y="1843"/>
                </a:lnTo>
                <a:lnTo>
                  <a:pt x="826" y="1843"/>
                </a:lnTo>
                <a:lnTo>
                  <a:pt x="828" y="1840"/>
                </a:lnTo>
                <a:lnTo>
                  <a:pt x="831" y="1835"/>
                </a:lnTo>
                <a:lnTo>
                  <a:pt x="831" y="1835"/>
                </a:lnTo>
                <a:lnTo>
                  <a:pt x="832" y="1823"/>
                </a:lnTo>
                <a:lnTo>
                  <a:pt x="834" y="1804"/>
                </a:lnTo>
                <a:lnTo>
                  <a:pt x="835" y="1750"/>
                </a:lnTo>
                <a:lnTo>
                  <a:pt x="835" y="1692"/>
                </a:lnTo>
                <a:lnTo>
                  <a:pt x="834" y="1667"/>
                </a:lnTo>
                <a:lnTo>
                  <a:pt x="831" y="1648"/>
                </a:lnTo>
                <a:lnTo>
                  <a:pt x="831" y="1648"/>
                </a:lnTo>
                <a:lnTo>
                  <a:pt x="824" y="1607"/>
                </a:lnTo>
                <a:lnTo>
                  <a:pt x="818" y="1554"/>
                </a:lnTo>
                <a:lnTo>
                  <a:pt x="812" y="1504"/>
                </a:lnTo>
                <a:lnTo>
                  <a:pt x="810" y="1478"/>
                </a:lnTo>
                <a:lnTo>
                  <a:pt x="810" y="1478"/>
                </a:lnTo>
                <a:lnTo>
                  <a:pt x="808" y="1455"/>
                </a:lnTo>
                <a:lnTo>
                  <a:pt x="804" y="1420"/>
                </a:lnTo>
                <a:lnTo>
                  <a:pt x="800" y="1385"/>
                </a:lnTo>
                <a:lnTo>
                  <a:pt x="799" y="1365"/>
                </a:lnTo>
                <a:lnTo>
                  <a:pt x="799" y="1365"/>
                </a:lnTo>
                <a:lnTo>
                  <a:pt x="803" y="1255"/>
                </a:lnTo>
                <a:lnTo>
                  <a:pt x="804" y="1183"/>
                </a:lnTo>
                <a:lnTo>
                  <a:pt x="804" y="1159"/>
                </a:lnTo>
                <a:lnTo>
                  <a:pt x="804" y="1147"/>
                </a:lnTo>
                <a:lnTo>
                  <a:pt x="804" y="1147"/>
                </a:lnTo>
                <a:lnTo>
                  <a:pt x="804" y="1137"/>
                </a:lnTo>
                <a:lnTo>
                  <a:pt x="808" y="1117"/>
                </a:lnTo>
                <a:lnTo>
                  <a:pt x="819" y="1065"/>
                </a:lnTo>
                <a:lnTo>
                  <a:pt x="826" y="1041"/>
                </a:lnTo>
                <a:lnTo>
                  <a:pt x="832" y="1021"/>
                </a:lnTo>
                <a:lnTo>
                  <a:pt x="835" y="1015"/>
                </a:lnTo>
                <a:lnTo>
                  <a:pt x="838" y="1011"/>
                </a:lnTo>
                <a:lnTo>
                  <a:pt x="839" y="1009"/>
                </a:lnTo>
                <a:lnTo>
                  <a:pt x="840" y="1011"/>
                </a:lnTo>
                <a:lnTo>
                  <a:pt x="842" y="1013"/>
                </a:lnTo>
                <a:lnTo>
                  <a:pt x="842" y="1013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57DBE82B-496B-1958-98B1-FAEF8FA2B931}"/>
              </a:ext>
            </a:extLst>
          </p:cNvPr>
          <p:cNvSpPr>
            <a:spLocks noEditPoints="1"/>
          </p:cNvSpPr>
          <p:nvPr/>
        </p:nvSpPr>
        <p:spPr bwMode="auto">
          <a:xfrm>
            <a:off x="2377056" y="4089870"/>
            <a:ext cx="1663391" cy="2446360"/>
          </a:xfrm>
          <a:custGeom>
            <a:avLst/>
            <a:gdLst>
              <a:gd name="T0" fmla="*/ 800 w 1502"/>
              <a:gd name="T1" fmla="*/ 39 h 2209"/>
              <a:gd name="T2" fmla="*/ 776 w 1502"/>
              <a:gd name="T3" fmla="*/ 39 h 2209"/>
              <a:gd name="T4" fmla="*/ 741 w 1502"/>
              <a:gd name="T5" fmla="*/ 39 h 2209"/>
              <a:gd name="T6" fmla="*/ 775 w 1502"/>
              <a:gd name="T7" fmla="*/ 123 h 2209"/>
              <a:gd name="T8" fmla="*/ 729 w 1502"/>
              <a:gd name="T9" fmla="*/ 119 h 2209"/>
              <a:gd name="T10" fmla="*/ 784 w 1502"/>
              <a:gd name="T11" fmla="*/ 183 h 2209"/>
              <a:gd name="T12" fmla="*/ 831 w 1502"/>
              <a:gd name="T13" fmla="*/ 281 h 2209"/>
              <a:gd name="T14" fmla="*/ 812 w 1502"/>
              <a:gd name="T15" fmla="*/ 325 h 2209"/>
              <a:gd name="T16" fmla="*/ 799 w 1502"/>
              <a:gd name="T17" fmla="*/ 371 h 2209"/>
              <a:gd name="T18" fmla="*/ 603 w 1502"/>
              <a:gd name="T19" fmla="*/ 396 h 2209"/>
              <a:gd name="T20" fmla="*/ 419 w 1502"/>
              <a:gd name="T21" fmla="*/ 451 h 2209"/>
              <a:gd name="T22" fmla="*/ 386 w 1502"/>
              <a:gd name="T23" fmla="*/ 404 h 2209"/>
              <a:gd name="T24" fmla="*/ 294 w 1502"/>
              <a:gd name="T25" fmla="*/ 309 h 2209"/>
              <a:gd name="T26" fmla="*/ 217 w 1502"/>
              <a:gd name="T27" fmla="*/ 259 h 2209"/>
              <a:gd name="T28" fmla="*/ 175 w 1502"/>
              <a:gd name="T29" fmla="*/ 273 h 2209"/>
              <a:gd name="T30" fmla="*/ 127 w 1502"/>
              <a:gd name="T31" fmla="*/ 289 h 2209"/>
              <a:gd name="T32" fmla="*/ 113 w 1502"/>
              <a:gd name="T33" fmla="*/ 331 h 2209"/>
              <a:gd name="T34" fmla="*/ 104 w 1502"/>
              <a:gd name="T35" fmla="*/ 406 h 2209"/>
              <a:gd name="T36" fmla="*/ 69 w 1502"/>
              <a:gd name="T37" fmla="*/ 415 h 2209"/>
              <a:gd name="T38" fmla="*/ 54 w 1502"/>
              <a:gd name="T39" fmla="*/ 442 h 2209"/>
              <a:gd name="T40" fmla="*/ 66 w 1502"/>
              <a:gd name="T41" fmla="*/ 560 h 2209"/>
              <a:gd name="T42" fmla="*/ 40 w 1502"/>
              <a:gd name="T43" fmla="*/ 630 h 2209"/>
              <a:gd name="T44" fmla="*/ 6 w 1502"/>
              <a:gd name="T45" fmla="*/ 874 h 2209"/>
              <a:gd name="T46" fmla="*/ 93 w 1502"/>
              <a:gd name="T47" fmla="*/ 911 h 2209"/>
              <a:gd name="T48" fmla="*/ 317 w 1502"/>
              <a:gd name="T49" fmla="*/ 858 h 2209"/>
              <a:gd name="T50" fmla="*/ 455 w 1502"/>
              <a:gd name="T51" fmla="*/ 970 h 2209"/>
              <a:gd name="T52" fmla="*/ 524 w 1502"/>
              <a:gd name="T53" fmla="*/ 1056 h 2209"/>
              <a:gd name="T54" fmla="*/ 556 w 1502"/>
              <a:gd name="T55" fmla="*/ 1163 h 2209"/>
              <a:gd name="T56" fmla="*/ 588 w 1502"/>
              <a:gd name="T57" fmla="*/ 2043 h 2209"/>
              <a:gd name="T58" fmla="*/ 558 w 1502"/>
              <a:gd name="T59" fmla="*/ 2097 h 2209"/>
              <a:gd name="T60" fmla="*/ 482 w 1502"/>
              <a:gd name="T61" fmla="*/ 2182 h 2209"/>
              <a:gd name="T62" fmla="*/ 588 w 1502"/>
              <a:gd name="T63" fmla="*/ 2199 h 2209"/>
              <a:gd name="T64" fmla="*/ 748 w 1502"/>
              <a:gd name="T65" fmla="*/ 2113 h 2209"/>
              <a:gd name="T66" fmla="*/ 812 w 1502"/>
              <a:gd name="T67" fmla="*/ 1847 h 2209"/>
              <a:gd name="T68" fmla="*/ 898 w 1502"/>
              <a:gd name="T69" fmla="*/ 1140 h 2209"/>
              <a:gd name="T70" fmla="*/ 961 w 1502"/>
              <a:gd name="T71" fmla="*/ 1110 h 2209"/>
              <a:gd name="T72" fmla="*/ 1147 w 1502"/>
              <a:gd name="T73" fmla="*/ 1196 h 2209"/>
              <a:gd name="T74" fmla="*/ 1246 w 1502"/>
              <a:gd name="T75" fmla="*/ 1415 h 2209"/>
              <a:gd name="T76" fmla="*/ 1265 w 1502"/>
              <a:gd name="T77" fmla="*/ 1472 h 2209"/>
              <a:gd name="T78" fmla="*/ 1496 w 1502"/>
              <a:gd name="T79" fmla="*/ 1534 h 2209"/>
              <a:gd name="T80" fmla="*/ 1467 w 1502"/>
              <a:gd name="T81" fmla="*/ 1467 h 2209"/>
              <a:gd name="T82" fmla="*/ 1343 w 1502"/>
              <a:gd name="T83" fmla="*/ 1159 h 2209"/>
              <a:gd name="T84" fmla="*/ 1235 w 1502"/>
              <a:gd name="T85" fmla="*/ 926 h 2209"/>
              <a:gd name="T86" fmla="*/ 1100 w 1502"/>
              <a:gd name="T87" fmla="*/ 891 h 2209"/>
              <a:gd name="T88" fmla="*/ 981 w 1502"/>
              <a:gd name="T89" fmla="*/ 832 h 2209"/>
              <a:gd name="T90" fmla="*/ 811 w 1502"/>
              <a:gd name="T91" fmla="*/ 783 h 2209"/>
              <a:gd name="T92" fmla="*/ 737 w 1502"/>
              <a:gd name="T93" fmla="*/ 624 h 2209"/>
              <a:gd name="T94" fmla="*/ 691 w 1502"/>
              <a:gd name="T95" fmla="*/ 534 h 2209"/>
              <a:gd name="T96" fmla="*/ 898 w 1502"/>
              <a:gd name="T97" fmla="*/ 478 h 2209"/>
              <a:gd name="T98" fmla="*/ 950 w 1502"/>
              <a:gd name="T99" fmla="*/ 319 h 2209"/>
              <a:gd name="T100" fmla="*/ 956 w 1502"/>
              <a:gd name="T101" fmla="*/ 229 h 2209"/>
              <a:gd name="T102" fmla="*/ 894 w 1502"/>
              <a:gd name="T103" fmla="*/ 116 h 2209"/>
              <a:gd name="T104" fmla="*/ 824 w 1502"/>
              <a:gd name="T105" fmla="*/ 20 h 2209"/>
              <a:gd name="T106" fmla="*/ 175 w 1502"/>
              <a:gd name="T107" fmla="*/ 542 h 2209"/>
              <a:gd name="T108" fmla="*/ 215 w 1502"/>
              <a:gd name="T109" fmla="*/ 571 h 2209"/>
              <a:gd name="T110" fmla="*/ 258 w 1502"/>
              <a:gd name="T111" fmla="*/ 592 h 2209"/>
              <a:gd name="T112" fmla="*/ 199 w 1502"/>
              <a:gd name="T113" fmla="*/ 680 h 2209"/>
              <a:gd name="T114" fmla="*/ 126 w 1502"/>
              <a:gd name="T115" fmla="*/ 667 h 2209"/>
              <a:gd name="T116" fmla="*/ 135 w 1502"/>
              <a:gd name="T117" fmla="*/ 587 h 2209"/>
              <a:gd name="T118" fmla="*/ 167 w 1502"/>
              <a:gd name="T119" fmla="*/ 550 h 2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02" h="2209">
                <a:moveTo>
                  <a:pt x="796" y="0"/>
                </a:moveTo>
                <a:lnTo>
                  <a:pt x="796" y="0"/>
                </a:lnTo>
                <a:lnTo>
                  <a:pt x="795" y="1"/>
                </a:lnTo>
                <a:lnTo>
                  <a:pt x="795" y="4"/>
                </a:lnTo>
                <a:lnTo>
                  <a:pt x="795" y="15"/>
                </a:lnTo>
                <a:lnTo>
                  <a:pt x="797" y="28"/>
                </a:lnTo>
                <a:lnTo>
                  <a:pt x="800" y="39"/>
                </a:lnTo>
                <a:lnTo>
                  <a:pt x="800" y="39"/>
                </a:lnTo>
                <a:lnTo>
                  <a:pt x="801" y="43"/>
                </a:lnTo>
                <a:lnTo>
                  <a:pt x="801" y="43"/>
                </a:lnTo>
                <a:lnTo>
                  <a:pt x="800" y="39"/>
                </a:lnTo>
                <a:lnTo>
                  <a:pt x="800" y="39"/>
                </a:lnTo>
                <a:lnTo>
                  <a:pt x="792" y="27"/>
                </a:lnTo>
                <a:lnTo>
                  <a:pt x="781" y="13"/>
                </a:lnTo>
                <a:lnTo>
                  <a:pt x="771" y="3"/>
                </a:lnTo>
                <a:lnTo>
                  <a:pt x="767" y="0"/>
                </a:lnTo>
                <a:lnTo>
                  <a:pt x="764" y="0"/>
                </a:lnTo>
                <a:lnTo>
                  <a:pt x="764" y="0"/>
                </a:lnTo>
                <a:lnTo>
                  <a:pt x="764" y="1"/>
                </a:lnTo>
                <a:lnTo>
                  <a:pt x="764" y="4"/>
                </a:lnTo>
                <a:lnTo>
                  <a:pt x="767" y="13"/>
                </a:lnTo>
                <a:lnTo>
                  <a:pt x="776" y="39"/>
                </a:lnTo>
                <a:lnTo>
                  <a:pt x="785" y="63"/>
                </a:lnTo>
                <a:lnTo>
                  <a:pt x="787" y="69"/>
                </a:lnTo>
                <a:lnTo>
                  <a:pt x="787" y="69"/>
                </a:lnTo>
                <a:lnTo>
                  <a:pt x="785" y="69"/>
                </a:lnTo>
                <a:lnTo>
                  <a:pt x="785" y="69"/>
                </a:lnTo>
                <a:lnTo>
                  <a:pt x="763" y="49"/>
                </a:lnTo>
                <a:lnTo>
                  <a:pt x="751" y="40"/>
                </a:lnTo>
                <a:lnTo>
                  <a:pt x="745" y="37"/>
                </a:lnTo>
                <a:lnTo>
                  <a:pt x="743" y="37"/>
                </a:lnTo>
                <a:lnTo>
                  <a:pt x="743" y="37"/>
                </a:lnTo>
                <a:lnTo>
                  <a:pt x="741" y="39"/>
                </a:lnTo>
                <a:lnTo>
                  <a:pt x="739" y="41"/>
                </a:lnTo>
                <a:lnTo>
                  <a:pt x="736" y="47"/>
                </a:lnTo>
                <a:lnTo>
                  <a:pt x="736" y="55"/>
                </a:lnTo>
                <a:lnTo>
                  <a:pt x="736" y="57"/>
                </a:lnTo>
                <a:lnTo>
                  <a:pt x="737" y="59"/>
                </a:lnTo>
                <a:lnTo>
                  <a:pt x="737" y="59"/>
                </a:lnTo>
                <a:lnTo>
                  <a:pt x="745" y="69"/>
                </a:lnTo>
                <a:lnTo>
                  <a:pt x="759" y="89"/>
                </a:lnTo>
                <a:lnTo>
                  <a:pt x="771" y="111"/>
                </a:lnTo>
                <a:lnTo>
                  <a:pt x="775" y="119"/>
                </a:lnTo>
                <a:lnTo>
                  <a:pt x="775" y="123"/>
                </a:lnTo>
                <a:lnTo>
                  <a:pt x="775" y="123"/>
                </a:lnTo>
                <a:lnTo>
                  <a:pt x="772" y="124"/>
                </a:lnTo>
                <a:lnTo>
                  <a:pt x="768" y="124"/>
                </a:lnTo>
                <a:lnTo>
                  <a:pt x="756" y="119"/>
                </a:lnTo>
                <a:lnTo>
                  <a:pt x="744" y="112"/>
                </a:lnTo>
                <a:lnTo>
                  <a:pt x="737" y="107"/>
                </a:lnTo>
                <a:lnTo>
                  <a:pt x="737" y="107"/>
                </a:lnTo>
                <a:lnTo>
                  <a:pt x="736" y="105"/>
                </a:lnTo>
                <a:lnTo>
                  <a:pt x="733" y="107"/>
                </a:lnTo>
                <a:lnTo>
                  <a:pt x="731" y="112"/>
                </a:lnTo>
                <a:lnTo>
                  <a:pt x="729" y="119"/>
                </a:lnTo>
                <a:lnTo>
                  <a:pt x="731" y="121"/>
                </a:lnTo>
                <a:lnTo>
                  <a:pt x="732" y="123"/>
                </a:lnTo>
                <a:lnTo>
                  <a:pt x="732" y="123"/>
                </a:lnTo>
                <a:lnTo>
                  <a:pt x="735" y="125"/>
                </a:lnTo>
                <a:lnTo>
                  <a:pt x="737" y="131"/>
                </a:lnTo>
                <a:lnTo>
                  <a:pt x="743" y="144"/>
                </a:lnTo>
                <a:lnTo>
                  <a:pt x="748" y="157"/>
                </a:lnTo>
                <a:lnTo>
                  <a:pt x="751" y="163"/>
                </a:lnTo>
                <a:lnTo>
                  <a:pt x="753" y="165"/>
                </a:lnTo>
                <a:lnTo>
                  <a:pt x="753" y="165"/>
                </a:lnTo>
                <a:lnTo>
                  <a:pt x="784" y="183"/>
                </a:lnTo>
                <a:lnTo>
                  <a:pt x="801" y="192"/>
                </a:lnTo>
                <a:lnTo>
                  <a:pt x="812" y="197"/>
                </a:lnTo>
                <a:lnTo>
                  <a:pt x="812" y="197"/>
                </a:lnTo>
                <a:lnTo>
                  <a:pt x="833" y="203"/>
                </a:lnTo>
                <a:lnTo>
                  <a:pt x="833" y="203"/>
                </a:lnTo>
                <a:lnTo>
                  <a:pt x="828" y="209"/>
                </a:lnTo>
                <a:lnTo>
                  <a:pt x="824" y="215"/>
                </a:lnTo>
                <a:lnTo>
                  <a:pt x="823" y="219"/>
                </a:lnTo>
                <a:lnTo>
                  <a:pt x="823" y="219"/>
                </a:lnTo>
                <a:lnTo>
                  <a:pt x="828" y="256"/>
                </a:lnTo>
                <a:lnTo>
                  <a:pt x="831" y="281"/>
                </a:lnTo>
                <a:lnTo>
                  <a:pt x="833" y="293"/>
                </a:lnTo>
                <a:lnTo>
                  <a:pt x="833" y="293"/>
                </a:lnTo>
                <a:lnTo>
                  <a:pt x="835" y="299"/>
                </a:lnTo>
                <a:lnTo>
                  <a:pt x="833" y="308"/>
                </a:lnTo>
                <a:lnTo>
                  <a:pt x="832" y="316"/>
                </a:lnTo>
                <a:lnTo>
                  <a:pt x="831" y="319"/>
                </a:lnTo>
                <a:lnTo>
                  <a:pt x="828" y="320"/>
                </a:lnTo>
                <a:lnTo>
                  <a:pt x="828" y="320"/>
                </a:lnTo>
                <a:lnTo>
                  <a:pt x="821" y="321"/>
                </a:lnTo>
                <a:lnTo>
                  <a:pt x="815" y="324"/>
                </a:lnTo>
                <a:lnTo>
                  <a:pt x="812" y="325"/>
                </a:lnTo>
                <a:lnTo>
                  <a:pt x="809" y="328"/>
                </a:lnTo>
                <a:lnTo>
                  <a:pt x="807" y="332"/>
                </a:lnTo>
                <a:lnTo>
                  <a:pt x="807" y="336"/>
                </a:lnTo>
                <a:lnTo>
                  <a:pt x="807" y="336"/>
                </a:lnTo>
                <a:lnTo>
                  <a:pt x="809" y="355"/>
                </a:lnTo>
                <a:lnTo>
                  <a:pt x="809" y="363"/>
                </a:lnTo>
                <a:lnTo>
                  <a:pt x="808" y="365"/>
                </a:lnTo>
                <a:lnTo>
                  <a:pt x="807" y="368"/>
                </a:lnTo>
                <a:lnTo>
                  <a:pt x="807" y="368"/>
                </a:lnTo>
                <a:lnTo>
                  <a:pt x="803" y="371"/>
                </a:lnTo>
                <a:lnTo>
                  <a:pt x="799" y="371"/>
                </a:lnTo>
                <a:lnTo>
                  <a:pt x="795" y="371"/>
                </a:lnTo>
                <a:lnTo>
                  <a:pt x="791" y="373"/>
                </a:lnTo>
                <a:lnTo>
                  <a:pt x="791" y="373"/>
                </a:lnTo>
                <a:lnTo>
                  <a:pt x="783" y="377"/>
                </a:lnTo>
                <a:lnTo>
                  <a:pt x="780" y="379"/>
                </a:lnTo>
                <a:lnTo>
                  <a:pt x="780" y="379"/>
                </a:lnTo>
                <a:lnTo>
                  <a:pt x="708" y="387"/>
                </a:lnTo>
                <a:lnTo>
                  <a:pt x="652" y="392"/>
                </a:lnTo>
                <a:lnTo>
                  <a:pt x="615" y="395"/>
                </a:lnTo>
                <a:lnTo>
                  <a:pt x="615" y="395"/>
                </a:lnTo>
                <a:lnTo>
                  <a:pt x="603" y="396"/>
                </a:lnTo>
                <a:lnTo>
                  <a:pt x="588" y="399"/>
                </a:lnTo>
                <a:lnTo>
                  <a:pt x="552" y="407"/>
                </a:lnTo>
                <a:lnTo>
                  <a:pt x="518" y="418"/>
                </a:lnTo>
                <a:lnTo>
                  <a:pt x="492" y="427"/>
                </a:lnTo>
                <a:lnTo>
                  <a:pt x="492" y="427"/>
                </a:lnTo>
                <a:lnTo>
                  <a:pt x="474" y="435"/>
                </a:lnTo>
                <a:lnTo>
                  <a:pt x="455" y="442"/>
                </a:lnTo>
                <a:lnTo>
                  <a:pt x="442" y="447"/>
                </a:lnTo>
                <a:lnTo>
                  <a:pt x="434" y="448"/>
                </a:lnTo>
                <a:lnTo>
                  <a:pt x="434" y="448"/>
                </a:lnTo>
                <a:lnTo>
                  <a:pt x="419" y="451"/>
                </a:lnTo>
                <a:lnTo>
                  <a:pt x="407" y="454"/>
                </a:lnTo>
                <a:lnTo>
                  <a:pt x="396" y="448"/>
                </a:lnTo>
                <a:lnTo>
                  <a:pt x="396" y="448"/>
                </a:lnTo>
                <a:lnTo>
                  <a:pt x="398" y="446"/>
                </a:lnTo>
                <a:lnTo>
                  <a:pt x="398" y="442"/>
                </a:lnTo>
                <a:lnTo>
                  <a:pt x="396" y="438"/>
                </a:lnTo>
                <a:lnTo>
                  <a:pt x="396" y="438"/>
                </a:lnTo>
                <a:lnTo>
                  <a:pt x="395" y="432"/>
                </a:lnTo>
                <a:lnTo>
                  <a:pt x="394" y="422"/>
                </a:lnTo>
                <a:lnTo>
                  <a:pt x="391" y="414"/>
                </a:lnTo>
                <a:lnTo>
                  <a:pt x="386" y="404"/>
                </a:lnTo>
                <a:lnTo>
                  <a:pt x="379" y="393"/>
                </a:lnTo>
                <a:lnTo>
                  <a:pt x="370" y="379"/>
                </a:lnTo>
                <a:lnTo>
                  <a:pt x="370" y="379"/>
                </a:lnTo>
                <a:lnTo>
                  <a:pt x="354" y="355"/>
                </a:lnTo>
                <a:lnTo>
                  <a:pt x="345" y="340"/>
                </a:lnTo>
                <a:lnTo>
                  <a:pt x="341" y="335"/>
                </a:lnTo>
                <a:lnTo>
                  <a:pt x="335" y="331"/>
                </a:lnTo>
                <a:lnTo>
                  <a:pt x="327" y="325"/>
                </a:lnTo>
                <a:lnTo>
                  <a:pt x="317" y="320"/>
                </a:lnTo>
                <a:lnTo>
                  <a:pt x="317" y="320"/>
                </a:lnTo>
                <a:lnTo>
                  <a:pt x="294" y="309"/>
                </a:lnTo>
                <a:lnTo>
                  <a:pt x="278" y="303"/>
                </a:lnTo>
                <a:lnTo>
                  <a:pt x="266" y="297"/>
                </a:lnTo>
                <a:lnTo>
                  <a:pt x="258" y="293"/>
                </a:lnTo>
                <a:lnTo>
                  <a:pt x="258" y="293"/>
                </a:lnTo>
                <a:lnTo>
                  <a:pt x="231" y="272"/>
                </a:lnTo>
                <a:lnTo>
                  <a:pt x="231" y="272"/>
                </a:lnTo>
                <a:lnTo>
                  <a:pt x="225" y="265"/>
                </a:lnTo>
                <a:lnTo>
                  <a:pt x="221" y="260"/>
                </a:lnTo>
                <a:lnTo>
                  <a:pt x="219" y="259"/>
                </a:lnTo>
                <a:lnTo>
                  <a:pt x="218" y="259"/>
                </a:lnTo>
                <a:lnTo>
                  <a:pt x="217" y="259"/>
                </a:lnTo>
                <a:lnTo>
                  <a:pt x="215" y="261"/>
                </a:lnTo>
                <a:lnTo>
                  <a:pt x="215" y="261"/>
                </a:lnTo>
                <a:lnTo>
                  <a:pt x="210" y="277"/>
                </a:lnTo>
                <a:lnTo>
                  <a:pt x="210" y="277"/>
                </a:lnTo>
                <a:lnTo>
                  <a:pt x="199" y="271"/>
                </a:lnTo>
                <a:lnTo>
                  <a:pt x="190" y="267"/>
                </a:lnTo>
                <a:lnTo>
                  <a:pt x="186" y="267"/>
                </a:lnTo>
                <a:lnTo>
                  <a:pt x="183" y="267"/>
                </a:lnTo>
                <a:lnTo>
                  <a:pt x="183" y="267"/>
                </a:lnTo>
                <a:lnTo>
                  <a:pt x="178" y="269"/>
                </a:lnTo>
                <a:lnTo>
                  <a:pt x="175" y="273"/>
                </a:lnTo>
                <a:lnTo>
                  <a:pt x="167" y="283"/>
                </a:lnTo>
                <a:lnTo>
                  <a:pt x="167" y="283"/>
                </a:lnTo>
                <a:lnTo>
                  <a:pt x="162" y="287"/>
                </a:lnTo>
                <a:lnTo>
                  <a:pt x="154" y="289"/>
                </a:lnTo>
                <a:lnTo>
                  <a:pt x="141" y="293"/>
                </a:lnTo>
                <a:lnTo>
                  <a:pt x="141" y="293"/>
                </a:lnTo>
                <a:lnTo>
                  <a:pt x="138" y="293"/>
                </a:lnTo>
                <a:lnTo>
                  <a:pt x="137" y="292"/>
                </a:lnTo>
                <a:lnTo>
                  <a:pt x="131" y="289"/>
                </a:lnTo>
                <a:lnTo>
                  <a:pt x="129" y="289"/>
                </a:lnTo>
                <a:lnTo>
                  <a:pt x="127" y="289"/>
                </a:lnTo>
                <a:lnTo>
                  <a:pt x="126" y="291"/>
                </a:lnTo>
                <a:lnTo>
                  <a:pt x="125" y="293"/>
                </a:lnTo>
                <a:lnTo>
                  <a:pt x="125" y="293"/>
                </a:lnTo>
                <a:lnTo>
                  <a:pt x="125" y="301"/>
                </a:lnTo>
                <a:lnTo>
                  <a:pt x="127" y="308"/>
                </a:lnTo>
                <a:lnTo>
                  <a:pt x="127" y="315"/>
                </a:lnTo>
                <a:lnTo>
                  <a:pt x="126" y="317"/>
                </a:lnTo>
                <a:lnTo>
                  <a:pt x="125" y="320"/>
                </a:lnTo>
                <a:lnTo>
                  <a:pt x="125" y="320"/>
                </a:lnTo>
                <a:lnTo>
                  <a:pt x="117" y="327"/>
                </a:lnTo>
                <a:lnTo>
                  <a:pt x="113" y="331"/>
                </a:lnTo>
                <a:lnTo>
                  <a:pt x="109" y="336"/>
                </a:lnTo>
                <a:lnTo>
                  <a:pt x="109" y="336"/>
                </a:lnTo>
                <a:lnTo>
                  <a:pt x="106" y="343"/>
                </a:lnTo>
                <a:lnTo>
                  <a:pt x="105" y="351"/>
                </a:lnTo>
                <a:lnTo>
                  <a:pt x="104" y="368"/>
                </a:lnTo>
                <a:lnTo>
                  <a:pt x="104" y="368"/>
                </a:lnTo>
                <a:lnTo>
                  <a:pt x="104" y="385"/>
                </a:lnTo>
                <a:lnTo>
                  <a:pt x="104" y="395"/>
                </a:lnTo>
                <a:lnTo>
                  <a:pt x="104" y="395"/>
                </a:lnTo>
                <a:lnTo>
                  <a:pt x="104" y="402"/>
                </a:lnTo>
                <a:lnTo>
                  <a:pt x="104" y="406"/>
                </a:lnTo>
                <a:lnTo>
                  <a:pt x="104" y="406"/>
                </a:lnTo>
                <a:lnTo>
                  <a:pt x="100" y="403"/>
                </a:lnTo>
                <a:lnTo>
                  <a:pt x="93" y="400"/>
                </a:lnTo>
                <a:lnTo>
                  <a:pt x="93" y="400"/>
                </a:lnTo>
                <a:lnTo>
                  <a:pt x="92" y="400"/>
                </a:lnTo>
                <a:lnTo>
                  <a:pt x="89" y="403"/>
                </a:lnTo>
                <a:lnTo>
                  <a:pt x="86" y="411"/>
                </a:lnTo>
                <a:lnTo>
                  <a:pt x="82" y="422"/>
                </a:lnTo>
                <a:lnTo>
                  <a:pt x="82" y="422"/>
                </a:lnTo>
                <a:lnTo>
                  <a:pt x="74" y="416"/>
                </a:lnTo>
                <a:lnTo>
                  <a:pt x="69" y="415"/>
                </a:lnTo>
                <a:lnTo>
                  <a:pt x="68" y="415"/>
                </a:lnTo>
                <a:lnTo>
                  <a:pt x="66" y="416"/>
                </a:lnTo>
                <a:lnTo>
                  <a:pt x="66" y="416"/>
                </a:lnTo>
                <a:lnTo>
                  <a:pt x="64" y="435"/>
                </a:lnTo>
                <a:lnTo>
                  <a:pt x="61" y="448"/>
                </a:lnTo>
                <a:lnTo>
                  <a:pt x="61" y="448"/>
                </a:lnTo>
                <a:lnTo>
                  <a:pt x="61" y="447"/>
                </a:lnTo>
                <a:lnTo>
                  <a:pt x="60" y="444"/>
                </a:lnTo>
                <a:lnTo>
                  <a:pt x="58" y="443"/>
                </a:lnTo>
                <a:lnTo>
                  <a:pt x="57" y="442"/>
                </a:lnTo>
                <a:lnTo>
                  <a:pt x="54" y="442"/>
                </a:lnTo>
                <a:lnTo>
                  <a:pt x="50" y="443"/>
                </a:lnTo>
                <a:lnTo>
                  <a:pt x="50" y="443"/>
                </a:lnTo>
                <a:lnTo>
                  <a:pt x="48" y="446"/>
                </a:lnTo>
                <a:lnTo>
                  <a:pt x="45" y="448"/>
                </a:lnTo>
                <a:lnTo>
                  <a:pt x="44" y="454"/>
                </a:lnTo>
                <a:lnTo>
                  <a:pt x="45" y="459"/>
                </a:lnTo>
                <a:lnTo>
                  <a:pt x="46" y="472"/>
                </a:lnTo>
                <a:lnTo>
                  <a:pt x="50" y="486"/>
                </a:lnTo>
                <a:lnTo>
                  <a:pt x="50" y="486"/>
                </a:lnTo>
                <a:lnTo>
                  <a:pt x="60" y="523"/>
                </a:lnTo>
                <a:lnTo>
                  <a:pt x="66" y="560"/>
                </a:lnTo>
                <a:lnTo>
                  <a:pt x="66" y="560"/>
                </a:lnTo>
                <a:lnTo>
                  <a:pt x="68" y="575"/>
                </a:lnTo>
                <a:lnTo>
                  <a:pt x="68" y="591"/>
                </a:lnTo>
                <a:lnTo>
                  <a:pt x="66" y="608"/>
                </a:lnTo>
                <a:lnTo>
                  <a:pt x="66" y="608"/>
                </a:lnTo>
                <a:lnTo>
                  <a:pt x="61" y="612"/>
                </a:lnTo>
                <a:lnTo>
                  <a:pt x="50" y="619"/>
                </a:lnTo>
                <a:lnTo>
                  <a:pt x="50" y="619"/>
                </a:lnTo>
                <a:lnTo>
                  <a:pt x="44" y="623"/>
                </a:lnTo>
                <a:lnTo>
                  <a:pt x="41" y="626"/>
                </a:lnTo>
                <a:lnTo>
                  <a:pt x="40" y="630"/>
                </a:lnTo>
                <a:lnTo>
                  <a:pt x="40" y="630"/>
                </a:lnTo>
                <a:lnTo>
                  <a:pt x="32" y="662"/>
                </a:lnTo>
                <a:lnTo>
                  <a:pt x="16" y="730"/>
                </a:lnTo>
                <a:lnTo>
                  <a:pt x="8" y="768"/>
                </a:lnTo>
                <a:lnTo>
                  <a:pt x="2" y="806"/>
                </a:lnTo>
                <a:lnTo>
                  <a:pt x="1" y="822"/>
                </a:lnTo>
                <a:lnTo>
                  <a:pt x="0" y="836"/>
                </a:lnTo>
                <a:lnTo>
                  <a:pt x="1" y="850"/>
                </a:lnTo>
                <a:lnTo>
                  <a:pt x="2" y="859"/>
                </a:lnTo>
                <a:lnTo>
                  <a:pt x="2" y="859"/>
                </a:lnTo>
                <a:lnTo>
                  <a:pt x="6" y="874"/>
                </a:lnTo>
                <a:lnTo>
                  <a:pt x="6" y="887"/>
                </a:lnTo>
                <a:lnTo>
                  <a:pt x="8" y="896"/>
                </a:lnTo>
                <a:lnTo>
                  <a:pt x="8" y="904"/>
                </a:lnTo>
                <a:lnTo>
                  <a:pt x="10" y="911"/>
                </a:lnTo>
                <a:lnTo>
                  <a:pt x="12" y="912"/>
                </a:lnTo>
                <a:lnTo>
                  <a:pt x="16" y="915"/>
                </a:lnTo>
                <a:lnTo>
                  <a:pt x="25" y="916"/>
                </a:lnTo>
                <a:lnTo>
                  <a:pt x="40" y="918"/>
                </a:lnTo>
                <a:lnTo>
                  <a:pt x="40" y="918"/>
                </a:lnTo>
                <a:lnTo>
                  <a:pt x="62" y="916"/>
                </a:lnTo>
                <a:lnTo>
                  <a:pt x="93" y="911"/>
                </a:lnTo>
                <a:lnTo>
                  <a:pt x="126" y="904"/>
                </a:lnTo>
                <a:lnTo>
                  <a:pt x="162" y="896"/>
                </a:lnTo>
                <a:lnTo>
                  <a:pt x="225" y="880"/>
                </a:lnTo>
                <a:lnTo>
                  <a:pt x="246" y="874"/>
                </a:lnTo>
                <a:lnTo>
                  <a:pt x="258" y="870"/>
                </a:lnTo>
                <a:lnTo>
                  <a:pt x="258" y="870"/>
                </a:lnTo>
                <a:lnTo>
                  <a:pt x="273" y="863"/>
                </a:lnTo>
                <a:lnTo>
                  <a:pt x="283" y="860"/>
                </a:lnTo>
                <a:lnTo>
                  <a:pt x="294" y="858"/>
                </a:lnTo>
                <a:lnTo>
                  <a:pt x="305" y="856"/>
                </a:lnTo>
                <a:lnTo>
                  <a:pt x="317" y="858"/>
                </a:lnTo>
                <a:lnTo>
                  <a:pt x="327" y="859"/>
                </a:lnTo>
                <a:lnTo>
                  <a:pt x="338" y="864"/>
                </a:lnTo>
                <a:lnTo>
                  <a:pt x="338" y="864"/>
                </a:lnTo>
                <a:lnTo>
                  <a:pt x="358" y="878"/>
                </a:lnTo>
                <a:lnTo>
                  <a:pt x="378" y="891"/>
                </a:lnTo>
                <a:lnTo>
                  <a:pt x="396" y="907"/>
                </a:lnTo>
                <a:lnTo>
                  <a:pt x="404" y="915"/>
                </a:lnTo>
                <a:lnTo>
                  <a:pt x="412" y="923"/>
                </a:lnTo>
                <a:lnTo>
                  <a:pt x="412" y="923"/>
                </a:lnTo>
                <a:lnTo>
                  <a:pt x="431" y="944"/>
                </a:lnTo>
                <a:lnTo>
                  <a:pt x="455" y="970"/>
                </a:lnTo>
                <a:lnTo>
                  <a:pt x="478" y="995"/>
                </a:lnTo>
                <a:lnTo>
                  <a:pt x="487" y="1006"/>
                </a:lnTo>
                <a:lnTo>
                  <a:pt x="492" y="1014"/>
                </a:lnTo>
                <a:lnTo>
                  <a:pt x="492" y="1014"/>
                </a:lnTo>
                <a:lnTo>
                  <a:pt x="498" y="1020"/>
                </a:lnTo>
                <a:lnTo>
                  <a:pt x="503" y="1026"/>
                </a:lnTo>
                <a:lnTo>
                  <a:pt x="514" y="1035"/>
                </a:lnTo>
                <a:lnTo>
                  <a:pt x="518" y="1039"/>
                </a:lnTo>
                <a:lnTo>
                  <a:pt x="522" y="1044"/>
                </a:lnTo>
                <a:lnTo>
                  <a:pt x="524" y="1050"/>
                </a:lnTo>
                <a:lnTo>
                  <a:pt x="524" y="1056"/>
                </a:lnTo>
                <a:lnTo>
                  <a:pt x="524" y="1056"/>
                </a:lnTo>
                <a:lnTo>
                  <a:pt x="524" y="1074"/>
                </a:lnTo>
                <a:lnTo>
                  <a:pt x="527" y="1095"/>
                </a:lnTo>
                <a:lnTo>
                  <a:pt x="531" y="1116"/>
                </a:lnTo>
                <a:lnTo>
                  <a:pt x="535" y="1131"/>
                </a:lnTo>
                <a:lnTo>
                  <a:pt x="535" y="1131"/>
                </a:lnTo>
                <a:lnTo>
                  <a:pt x="540" y="1140"/>
                </a:lnTo>
                <a:lnTo>
                  <a:pt x="547" y="1148"/>
                </a:lnTo>
                <a:lnTo>
                  <a:pt x="552" y="1156"/>
                </a:lnTo>
                <a:lnTo>
                  <a:pt x="555" y="1159"/>
                </a:lnTo>
                <a:lnTo>
                  <a:pt x="556" y="1163"/>
                </a:lnTo>
                <a:lnTo>
                  <a:pt x="556" y="1163"/>
                </a:lnTo>
                <a:lnTo>
                  <a:pt x="571" y="1248"/>
                </a:lnTo>
                <a:lnTo>
                  <a:pt x="599" y="1426"/>
                </a:lnTo>
                <a:lnTo>
                  <a:pt x="641" y="1697"/>
                </a:lnTo>
                <a:lnTo>
                  <a:pt x="641" y="1697"/>
                </a:lnTo>
                <a:lnTo>
                  <a:pt x="640" y="1717"/>
                </a:lnTo>
                <a:lnTo>
                  <a:pt x="635" y="1759"/>
                </a:lnTo>
                <a:lnTo>
                  <a:pt x="618" y="1877"/>
                </a:lnTo>
                <a:lnTo>
                  <a:pt x="598" y="1991"/>
                </a:lnTo>
                <a:lnTo>
                  <a:pt x="588" y="2043"/>
                </a:lnTo>
                <a:lnTo>
                  <a:pt x="588" y="2043"/>
                </a:lnTo>
                <a:lnTo>
                  <a:pt x="587" y="2046"/>
                </a:lnTo>
                <a:lnTo>
                  <a:pt x="587" y="2050"/>
                </a:lnTo>
                <a:lnTo>
                  <a:pt x="588" y="2054"/>
                </a:lnTo>
                <a:lnTo>
                  <a:pt x="588" y="2054"/>
                </a:lnTo>
                <a:lnTo>
                  <a:pt x="590" y="2054"/>
                </a:lnTo>
                <a:lnTo>
                  <a:pt x="590" y="2055"/>
                </a:lnTo>
                <a:lnTo>
                  <a:pt x="588" y="2059"/>
                </a:lnTo>
                <a:lnTo>
                  <a:pt x="588" y="2059"/>
                </a:lnTo>
                <a:lnTo>
                  <a:pt x="583" y="2069"/>
                </a:lnTo>
                <a:lnTo>
                  <a:pt x="571" y="2082"/>
                </a:lnTo>
                <a:lnTo>
                  <a:pt x="558" y="2097"/>
                </a:lnTo>
                <a:lnTo>
                  <a:pt x="546" y="2107"/>
                </a:lnTo>
                <a:lnTo>
                  <a:pt x="546" y="2107"/>
                </a:lnTo>
                <a:lnTo>
                  <a:pt x="526" y="2121"/>
                </a:lnTo>
                <a:lnTo>
                  <a:pt x="512" y="2131"/>
                </a:lnTo>
                <a:lnTo>
                  <a:pt x="499" y="2143"/>
                </a:lnTo>
                <a:lnTo>
                  <a:pt x="487" y="2155"/>
                </a:lnTo>
                <a:lnTo>
                  <a:pt x="479" y="2166"/>
                </a:lnTo>
                <a:lnTo>
                  <a:pt x="478" y="2171"/>
                </a:lnTo>
                <a:lnTo>
                  <a:pt x="476" y="2175"/>
                </a:lnTo>
                <a:lnTo>
                  <a:pt x="478" y="2179"/>
                </a:lnTo>
                <a:lnTo>
                  <a:pt x="482" y="2182"/>
                </a:lnTo>
                <a:lnTo>
                  <a:pt x="482" y="2182"/>
                </a:lnTo>
                <a:lnTo>
                  <a:pt x="498" y="2193"/>
                </a:lnTo>
                <a:lnTo>
                  <a:pt x="514" y="2201"/>
                </a:lnTo>
                <a:lnTo>
                  <a:pt x="522" y="2205"/>
                </a:lnTo>
                <a:lnTo>
                  <a:pt x="531" y="2207"/>
                </a:lnTo>
                <a:lnTo>
                  <a:pt x="543" y="2209"/>
                </a:lnTo>
                <a:lnTo>
                  <a:pt x="556" y="2209"/>
                </a:lnTo>
                <a:lnTo>
                  <a:pt x="556" y="2209"/>
                </a:lnTo>
                <a:lnTo>
                  <a:pt x="564" y="2207"/>
                </a:lnTo>
                <a:lnTo>
                  <a:pt x="572" y="2206"/>
                </a:lnTo>
                <a:lnTo>
                  <a:pt x="588" y="2199"/>
                </a:lnTo>
                <a:lnTo>
                  <a:pt x="604" y="2190"/>
                </a:lnTo>
                <a:lnTo>
                  <a:pt x="622" y="2179"/>
                </a:lnTo>
                <a:lnTo>
                  <a:pt x="653" y="2157"/>
                </a:lnTo>
                <a:lnTo>
                  <a:pt x="669" y="2146"/>
                </a:lnTo>
                <a:lnTo>
                  <a:pt x="684" y="2139"/>
                </a:lnTo>
                <a:lnTo>
                  <a:pt x="684" y="2139"/>
                </a:lnTo>
                <a:lnTo>
                  <a:pt x="709" y="2130"/>
                </a:lnTo>
                <a:lnTo>
                  <a:pt x="728" y="2123"/>
                </a:lnTo>
                <a:lnTo>
                  <a:pt x="741" y="2118"/>
                </a:lnTo>
                <a:lnTo>
                  <a:pt x="745" y="2115"/>
                </a:lnTo>
                <a:lnTo>
                  <a:pt x="748" y="2113"/>
                </a:lnTo>
                <a:lnTo>
                  <a:pt x="748" y="2113"/>
                </a:lnTo>
                <a:lnTo>
                  <a:pt x="752" y="2103"/>
                </a:lnTo>
                <a:lnTo>
                  <a:pt x="756" y="2090"/>
                </a:lnTo>
                <a:lnTo>
                  <a:pt x="759" y="2075"/>
                </a:lnTo>
                <a:lnTo>
                  <a:pt x="759" y="2075"/>
                </a:lnTo>
                <a:lnTo>
                  <a:pt x="760" y="2074"/>
                </a:lnTo>
                <a:lnTo>
                  <a:pt x="764" y="2070"/>
                </a:lnTo>
                <a:lnTo>
                  <a:pt x="764" y="2070"/>
                </a:lnTo>
                <a:lnTo>
                  <a:pt x="769" y="2050"/>
                </a:lnTo>
                <a:lnTo>
                  <a:pt x="780" y="1999"/>
                </a:lnTo>
                <a:lnTo>
                  <a:pt x="812" y="1847"/>
                </a:lnTo>
                <a:lnTo>
                  <a:pt x="841" y="1697"/>
                </a:lnTo>
                <a:lnTo>
                  <a:pt x="855" y="1627"/>
                </a:lnTo>
                <a:lnTo>
                  <a:pt x="855" y="1627"/>
                </a:lnTo>
                <a:lnTo>
                  <a:pt x="859" y="1553"/>
                </a:lnTo>
                <a:lnTo>
                  <a:pt x="863" y="1477"/>
                </a:lnTo>
                <a:lnTo>
                  <a:pt x="869" y="1387"/>
                </a:lnTo>
                <a:lnTo>
                  <a:pt x="876" y="1298"/>
                </a:lnTo>
                <a:lnTo>
                  <a:pt x="885" y="1219"/>
                </a:lnTo>
                <a:lnTo>
                  <a:pt x="889" y="1186"/>
                </a:lnTo>
                <a:lnTo>
                  <a:pt x="893" y="1159"/>
                </a:lnTo>
                <a:lnTo>
                  <a:pt x="898" y="1140"/>
                </a:lnTo>
                <a:lnTo>
                  <a:pt x="900" y="1135"/>
                </a:lnTo>
                <a:lnTo>
                  <a:pt x="902" y="1131"/>
                </a:lnTo>
                <a:lnTo>
                  <a:pt x="902" y="1131"/>
                </a:lnTo>
                <a:lnTo>
                  <a:pt x="910" y="1123"/>
                </a:lnTo>
                <a:lnTo>
                  <a:pt x="916" y="1115"/>
                </a:lnTo>
                <a:lnTo>
                  <a:pt x="921" y="1110"/>
                </a:lnTo>
                <a:lnTo>
                  <a:pt x="926" y="1106"/>
                </a:lnTo>
                <a:lnTo>
                  <a:pt x="932" y="1103"/>
                </a:lnTo>
                <a:lnTo>
                  <a:pt x="938" y="1103"/>
                </a:lnTo>
                <a:lnTo>
                  <a:pt x="948" y="1106"/>
                </a:lnTo>
                <a:lnTo>
                  <a:pt x="961" y="1110"/>
                </a:lnTo>
                <a:lnTo>
                  <a:pt x="961" y="1110"/>
                </a:lnTo>
                <a:lnTo>
                  <a:pt x="980" y="1116"/>
                </a:lnTo>
                <a:lnTo>
                  <a:pt x="1004" y="1123"/>
                </a:lnTo>
                <a:lnTo>
                  <a:pt x="1061" y="1136"/>
                </a:lnTo>
                <a:lnTo>
                  <a:pt x="1113" y="1150"/>
                </a:lnTo>
                <a:lnTo>
                  <a:pt x="1129" y="1154"/>
                </a:lnTo>
                <a:lnTo>
                  <a:pt x="1134" y="1156"/>
                </a:lnTo>
                <a:lnTo>
                  <a:pt x="1137" y="1158"/>
                </a:lnTo>
                <a:lnTo>
                  <a:pt x="1137" y="1158"/>
                </a:lnTo>
                <a:lnTo>
                  <a:pt x="1141" y="1170"/>
                </a:lnTo>
                <a:lnTo>
                  <a:pt x="1147" y="1196"/>
                </a:lnTo>
                <a:lnTo>
                  <a:pt x="1166" y="1274"/>
                </a:lnTo>
                <a:lnTo>
                  <a:pt x="1177" y="1316"/>
                </a:lnTo>
                <a:lnTo>
                  <a:pt x="1187" y="1354"/>
                </a:lnTo>
                <a:lnTo>
                  <a:pt x="1198" y="1383"/>
                </a:lnTo>
                <a:lnTo>
                  <a:pt x="1202" y="1392"/>
                </a:lnTo>
                <a:lnTo>
                  <a:pt x="1206" y="1398"/>
                </a:lnTo>
                <a:lnTo>
                  <a:pt x="1206" y="1398"/>
                </a:lnTo>
                <a:lnTo>
                  <a:pt x="1214" y="1403"/>
                </a:lnTo>
                <a:lnTo>
                  <a:pt x="1221" y="1407"/>
                </a:lnTo>
                <a:lnTo>
                  <a:pt x="1235" y="1412"/>
                </a:lnTo>
                <a:lnTo>
                  <a:pt x="1246" y="1415"/>
                </a:lnTo>
                <a:lnTo>
                  <a:pt x="1249" y="1416"/>
                </a:lnTo>
                <a:lnTo>
                  <a:pt x="1249" y="1419"/>
                </a:lnTo>
                <a:lnTo>
                  <a:pt x="1249" y="1419"/>
                </a:lnTo>
                <a:lnTo>
                  <a:pt x="1247" y="1428"/>
                </a:lnTo>
                <a:lnTo>
                  <a:pt x="1246" y="1442"/>
                </a:lnTo>
                <a:lnTo>
                  <a:pt x="1246" y="1450"/>
                </a:lnTo>
                <a:lnTo>
                  <a:pt x="1247" y="1456"/>
                </a:lnTo>
                <a:lnTo>
                  <a:pt x="1250" y="1463"/>
                </a:lnTo>
                <a:lnTo>
                  <a:pt x="1254" y="1467"/>
                </a:lnTo>
                <a:lnTo>
                  <a:pt x="1254" y="1467"/>
                </a:lnTo>
                <a:lnTo>
                  <a:pt x="1265" y="1472"/>
                </a:lnTo>
                <a:lnTo>
                  <a:pt x="1286" y="1482"/>
                </a:lnTo>
                <a:lnTo>
                  <a:pt x="1350" y="1506"/>
                </a:lnTo>
                <a:lnTo>
                  <a:pt x="1385" y="1518"/>
                </a:lnTo>
                <a:lnTo>
                  <a:pt x="1416" y="1527"/>
                </a:lnTo>
                <a:lnTo>
                  <a:pt x="1443" y="1534"/>
                </a:lnTo>
                <a:lnTo>
                  <a:pt x="1454" y="1537"/>
                </a:lnTo>
                <a:lnTo>
                  <a:pt x="1462" y="1537"/>
                </a:lnTo>
                <a:lnTo>
                  <a:pt x="1462" y="1537"/>
                </a:lnTo>
                <a:lnTo>
                  <a:pt x="1483" y="1535"/>
                </a:lnTo>
                <a:lnTo>
                  <a:pt x="1491" y="1535"/>
                </a:lnTo>
                <a:lnTo>
                  <a:pt x="1496" y="1534"/>
                </a:lnTo>
                <a:lnTo>
                  <a:pt x="1499" y="1531"/>
                </a:lnTo>
                <a:lnTo>
                  <a:pt x="1502" y="1529"/>
                </a:lnTo>
                <a:lnTo>
                  <a:pt x="1500" y="1523"/>
                </a:lnTo>
                <a:lnTo>
                  <a:pt x="1499" y="1515"/>
                </a:lnTo>
                <a:lnTo>
                  <a:pt x="1499" y="1515"/>
                </a:lnTo>
                <a:lnTo>
                  <a:pt x="1495" y="1501"/>
                </a:lnTo>
                <a:lnTo>
                  <a:pt x="1490" y="1490"/>
                </a:lnTo>
                <a:lnTo>
                  <a:pt x="1486" y="1485"/>
                </a:lnTo>
                <a:lnTo>
                  <a:pt x="1482" y="1479"/>
                </a:lnTo>
                <a:lnTo>
                  <a:pt x="1467" y="1467"/>
                </a:lnTo>
                <a:lnTo>
                  <a:pt x="1467" y="1467"/>
                </a:lnTo>
                <a:lnTo>
                  <a:pt x="1430" y="1438"/>
                </a:lnTo>
                <a:lnTo>
                  <a:pt x="1416" y="1426"/>
                </a:lnTo>
                <a:lnTo>
                  <a:pt x="1408" y="1419"/>
                </a:lnTo>
                <a:lnTo>
                  <a:pt x="1408" y="1419"/>
                </a:lnTo>
                <a:lnTo>
                  <a:pt x="1391" y="1400"/>
                </a:lnTo>
                <a:lnTo>
                  <a:pt x="1377" y="1387"/>
                </a:lnTo>
                <a:lnTo>
                  <a:pt x="1387" y="1376"/>
                </a:lnTo>
                <a:lnTo>
                  <a:pt x="1387" y="1376"/>
                </a:lnTo>
                <a:lnTo>
                  <a:pt x="1378" y="1328"/>
                </a:lnTo>
                <a:lnTo>
                  <a:pt x="1357" y="1220"/>
                </a:lnTo>
                <a:lnTo>
                  <a:pt x="1343" y="1159"/>
                </a:lnTo>
                <a:lnTo>
                  <a:pt x="1330" y="1102"/>
                </a:lnTo>
                <a:lnTo>
                  <a:pt x="1318" y="1055"/>
                </a:lnTo>
                <a:lnTo>
                  <a:pt x="1313" y="1038"/>
                </a:lnTo>
                <a:lnTo>
                  <a:pt x="1307" y="1024"/>
                </a:lnTo>
                <a:lnTo>
                  <a:pt x="1307" y="1024"/>
                </a:lnTo>
                <a:lnTo>
                  <a:pt x="1297" y="1004"/>
                </a:lnTo>
                <a:lnTo>
                  <a:pt x="1286" y="986"/>
                </a:lnTo>
                <a:lnTo>
                  <a:pt x="1273" y="967"/>
                </a:lnTo>
                <a:lnTo>
                  <a:pt x="1261" y="951"/>
                </a:lnTo>
                <a:lnTo>
                  <a:pt x="1247" y="936"/>
                </a:lnTo>
                <a:lnTo>
                  <a:pt x="1235" y="926"/>
                </a:lnTo>
                <a:lnTo>
                  <a:pt x="1225" y="918"/>
                </a:lnTo>
                <a:lnTo>
                  <a:pt x="1217" y="912"/>
                </a:lnTo>
                <a:lnTo>
                  <a:pt x="1217" y="912"/>
                </a:lnTo>
                <a:lnTo>
                  <a:pt x="1209" y="910"/>
                </a:lnTo>
                <a:lnTo>
                  <a:pt x="1201" y="908"/>
                </a:lnTo>
                <a:lnTo>
                  <a:pt x="1177" y="907"/>
                </a:lnTo>
                <a:lnTo>
                  <a:pt x="1162" y="906"/>
                </a:lnTo>
                <a:lnTo>
                  <a:pt x="1145" y="903"/>
                </a:lnTo>
                <a:lnTo>
                  <a:pt x="1124" y="898"/>
                </a:lnTo>
                <a:lnTo>
                  <a:pt x="1100" y="891"/>
                </a:lnTo>
                <a:lnTo>
                  <a:pt x="1100" y="891"/>
                </a:lnTo>
                <a:lnTo>
                  <a:pt x="1054" y="878"/>
                </a:lnTo>
                <a:lnTo>
                  <a:pt x="1022" y="868"/>
                </a:lnTo>
                <a:lnTo>
                  <a:pt x="1012" y="864"/>
                </a:lnTo>
                <a:lnTo>
                  <a:pt x="1002" y="862"/>
                </a:lnTo>
                <a:lnTo>
                  <a:pt x="997" y="858"/>
                </a:lnTo>
                <a:lnTo>
                  <a:pt x="993" y="854"/>
                </a:lnTo>
                <a:lnTo>
                  <a:pt x="993" y="854"/>
                </a:lnTo>
                <a:lnTo>
                  <a:pt x="990" y="844"/>
                </a:lnTo>
                <a:lnTo>
                  <a:pt x="988" y="840"/>
                </a:lnTo>
                <a:lnTo>
                  <a:pt x="985" y="836"/>
                </a:lnTo>
                <a:lnTo>
                  <a:pt x="981" y="832"/>
                </a:lnTo>
                <a:lnTo>
                  <a:pt x="974" y="830"/>
                </a:lnTo>
                <a:lnTo>
                  <a:pt x="964" y="826"/>
                </a:lnTo>
                <a:lnTo>
                  <a:pt x="950" y="822"/>
                </a:lnTo>
                <a:lnTo>
                  <a:pt x="950" y="822"/>
                </a:lnTo>
                <a:lnTo>
                  <a:pt x="921" y="814"/>
                </a:lnTo>
                <a:lnTo>
                  <a:pt x="896" y="806"/>
                </a:lnTo>
                <a:lnTo>
                  <a:pt x="875" y="799"/>
                </a:lnTo>
                <a:lnTo>
                  <a:pt x="855" y="795"/>
                </a:lnTo>
                <a:lnTo>
                  <a:pt x="855" y="795"/>
                </a:lnTo>
                <a:lnTo>
                  <a:pt x="833" y="790"/>
                </a:lnTo>
                <a:lnTo>
                  <a:pt x="811" y="783"/>
                </a:lnTo>
                <a:lnTo>
                  <a:pt x="785" y="774"/>
                </a:lnTo>
                <a:lnTo>
                  <a:pt x="785" y="774"/>
                </a:lnTo>
                <a:lnTo>
                  <a:pt x="784" y="758"/>
                </a:lnTo>
                <a:lnTo>
                  <a:pt x="781" y="742"/>
                </a:lnTo>
                <a:lnTo>
                  <a:pt x="777" y="720"/>
                </a:lnTo>
                <a:lnTo>
                  <a:pt x="772" y="696"/>
                </a:lnTo>
                <a:lnTo>
                  <a:pt x="764" y="671"/>
                </a:lnTo>
                <a:lnTo>
                  <a:pt x="759" y="659"/>
                </a:lnTo>
                <a:lnTo>
                  <a:pt x="752" y="647"/>
                </a:lnTo>
                <a:lnTo>
                  <a:pt x="745" y="635"/>
                </a:lnTo>
                <a:lnTo>
                  <a:pt x="737" y="624"/>
                </a:lnTo>
                <a:lnTo>
                  <a:pt x="737" y="624"/>
                </a:lnTo>
                <a:lnTo>
                  <a:pt x="712" y="592"/>
                </a:lnTo>
                <a:lnTo>
                  <a:pt x="697" y="576"/>
                </a:lnTo>
                <a:lnTo>
                  <a:pt x="689" y="568"/>
                </a:lnTo>
                <a:lnTo>
                  <a:pt x="684" y="560"/>
                </a:lnTo>
                <a:lnTo>
                  <a:pt x="684" y="560"/>
                </a:lnTo>
                <a:lnTo>
                  <a:pt x="683" y="555"/>
                </a:lnTo>
                <a:lnTo>
                  <a:pt x="683" y="548"/>
                </a:lnTo>
                <a:lnTo>
                  <a:pt x="684" y="543"/>
                </a:lnTo>
                <a:lnTo>
                  <a:pt x="687" y="538"/>
                </a:lnTo>
                <a:lnTo>
                  <a:pt x="691" y="534"/>
                </a:lnTo>
                <a:lnTo>
                  <a:pt x="695" y="531"/>
                </a:lnTo>
                <a:lnTo>
                  <a:pt x="700" y="528"/>
                </a:lnTo>
                <a:lnTo>
                  <a:pt x="705" y="528"/>
                </a:lnTo>
                <a:lnTo>
                  <a:pt x="705" y="528"/>
                </a:lnTo>
                <a:lnTo>
                  <a:pt x="717" y="527"/>
                </a:lnTo>
                <a:lnTo>
                  <a:pt x="743" y="523"/>
                </a:lnTo>
                <a:lnTo>
                  <a:pt x="776" y="516"/>
                </a:lnTo>
                <a:lnTo>
                  <a:pt x="813" y="507"/>
                </a:lnTo>
                <a:lnTo>
                  <a:pt x="851" y="496"/>
                </a:lnTo>
                <a:lnTo>
                  <a:pt x="884" y="484"/>
                </a:lnTo>
                <a:lnTo>
                  <a:pt x="898" y="478"/>
                </a:lnTo>
                <a:lnTo>
                  <a:pt x="909" y="471"/>
                </a:lnTo>
                <a:lnTo>
                  <a:pt x="918" y="466"/>
                </a:lnTo>
                <a:lnTo>
                  <a:pt x="924" y="459"/>
                </a:lnTo>
                <a:lnTo>
                  <a:pt x="924" y="459"/>
                </a:lnTo>
                <a:lnTo>
                  <a:pt x="928" y="452"/>
                </a:lnTo>
                <a:lnTo>
                  <a:pt x="930" y="443"/>
                </a:lnTo>
                <a:lnTo>
                  <a:pt x="936" y="422"/>
                </a:lnTo>
                <a:lnTo>
                  <a:pt x="941" y="396"/>
                </a:lnTo>
                <a:lnTo>
                  <a:pt x="945" y="369"/>
                </a:lnTo>
                <a:lnTo>
                  <a:pt x="949" y="343"/>
                </a:lnTo>
                <a:lnTo>
                  <a:pt x="950" y="319"/>
                </a:lnTo>
                <a:lnTo>
                  <a:pt x="952" y="297"/>
                </a:lnTo>
                <a:lnTo>
                  <a:pt x="950" y="283"/>
                </a:lnTo>
                <a:lnTo>
                  <a:pt x="950" y="283"/>
                </a:lnTo>
                <a:lnTo>
                  <a:pt x="950" y="272"/>
                </a:lnTo>
                <a:lnTo>
                  <a:pt x="952" y="264"/>
                </a:lnTo>
                <a:lnTo>
                  <a:pt x="954" y="257"/>
                </a:lnTo>
                <a:lnTo>
                  <a:pt x="958" y="252"/>
                </a:lnTo>
                <a:lnTo>
                  <a:pt x="961" y="247"/>
                </a:lnTo>
                <a:lnTo>
                  <a:pt x="962" y="241"/>
                </a:lnTo>
                <a:lnTo>
                  <a:pt x="961" y="236"/>
                </a:lnTo>
                <a:lnTo>
                  <a:pt x="956" y="229"/>
                </a:lnTo>
                <a:lnTo>
                  <a:pt x="956" y="229"/>
                </a:lnTo>
                <a:lnTo>
                  <a:pt x="948" y="223"/>
                </a:lnTo>
                <a:lnTo>
                  <a:pt x="940" y="215"/>
                </a:lnTo>
                <a:lnTo>
                  <a:pt x="920" y="203"/>
                </a:lnTo>
                <a:lnTo>
                  <a:pt x="904" y="195"/>
                </a:lnTo>
                <a:lnTo>
                  <a:pt x="897" y="192"/>
                </a:lnTo>
                <a:lnTo>
                  <a:pt x="897" y="192"/>
                </a:lnTo>
                <a:lnTo>
                  <a:pt x="897" y="179"/>
                </a:lnTo>
                <a:lnTo>
                  <a:pt x="897" y="149"/>
                </a:lnTo>
                <a:lnTo>
                  <a:pt x="897" y="132"/>
                </a:lnTo>
                <a:lnTo>
                  <a:pt x="894" y="116"/>
                </a:lnTo>
                <a:lnTo>
                  <a:pt x="892" y="101"/>
                </a:lnTo>
                <a:lnTo>
                  <a:pt x="889" y="95"/>
                </a:lnTo>
                <a:lnTo>
                  <a:pt x="886" y="91"/>
                </a:lnTo>
                <a:lnTo>
                  <a:pt x="886" y="91"/>
                </a:lnTo>
                <a:lnTo>
                  <a:pt x="853" y="47"/>
                </a:lnTo>
                <a:lnTo>
                  <a:pt x="837" y="25"/>
                </a:lnTo>
                <a:lnTo>
                  <a:pt x="828" y="16"/>
                </a:lnTo>
                <a:lnTo>
                  <a:pt x="828" y="16"/>
                </a:lnTo>
                <a:lnTo>
                  <a:pt x="827" y="16"/>
                </a:lnTo>
                <a:lnTo>
                  <a:pt x="825" y="16"/>
                </a:lnTo>
                <a:lnTo>
                  <a:pt x="824" y="20"/>
                </a:lnTo>
                <a:lnTo>
                  <a:pt x="823" y="27"/>
                </a:lnTo>
                <a:lnTo>
                  <a:pt x="823" y="27"/>
                </a:lnTo>
                <a:lnTo>
                  <a:pt x="812" y="13"/>
                </a:lnTo>
                <a:lnTo>
                  <a:pt x="803" y="4"/>
                </a:lnTo>
                <a:lnTo>
                  <a:pt x="799" y="1"/>
                </a:lnTo>
                <a:lnTo>
                  <a:pt x="796" y="0"/>
                </a:lnTo>
                <a:lnTo>
                  <a:pt x="796" y="0"/>
                </a:lnTo>
                <a:close/>
                <a:moveTo>
                  <a:pt x="167" y="550"/>
                </a:moveTo>
                <a:lnTo>
                  <a:pt x="173" y="539"/>
                </a:lnTo>
                <a:lnTo>
                  <a:pt x="173" y="539"/>
                </a:lnTo>
                <a:lnTo>
                  <a:pt x="175" y="542"/>
                </a:lnTo>
                <a:lnTo>
                  <a:pt x="183" y="550"/>
                </a:lnTo>
                <a:lnTo>
                  <a:pt x="183" y="550"/>
                </a:lnTo>
                <a:lnTo>
                  <a:pt x="189" y="556"/>
                </a:lnTo>
                <a:lnTo>
                  <a:pt x="194" y="564"/>
                </a:lnTo>
                <a:lnTo>
                  <a:pt x="199" y="576"/>
                </a:lnTo>
                <a:lnTo>
                  <a:pt x="205" y="566"/>
                </a:lnTo>
                <a:lnTo>
                  <a:pt x="205" y="566"/>
                </a:lnTo>
                <a:lnTo>
                  <a:pt x="209" y="568"/>
                </a:lnTo>
                <a:lnTo>
                  <a:pt x="211" y="570"/>
                </a:lnTo>
                <a:lnTo>
                  <a:pt x="215" y="571"/>
                </a:lnTo>
                <a:lnTo>
                  <a:pt x="215" y="571"/>
                </a:lnTo>
                <a:lnTo>
                  <a:pt x="219" y="572"/>
                </a:lnTo>
                <a:lnTo>
                  <a:pt x="225" y="574"/>
                </a:lnTo>
                <a:lnTo>
                  <a:pt x="231" y="575"/>
                </a:lnTo>
                <a:lnTo>
                  <a:pt x="242" y="576"/>
                </a:lnTo>
                <a:lnTo>
                  <a:pt x="242" y="576"/>
                </a:lnTo>
                <a:lnTo>
                  <a:pt x="253" y="575"/>
                </a:lnTo>
                <a:lnTo>
                  <a:pt x="259" y="574"/>
                </a:lnTo>
                <a:lnTo>
                  <a:pt x="262" y="572"/>
                </a:lnTo>
                <a:lnTo>
                  <a:pt x="263" y="571"/>
                </a:lnTo>
                <a:lnTo>
                  <a:pt x="263" y="571"/>
                </a:lnTo>
                <a:lnTo>
                  <a:pt x="258" y="592"/>
                </a:lnTo>
                <a:lnTo>
                  <a:pt x="258" y="592"/>
                </a:lnTo>
                <a:lnTo>
                  <a:pt x="253" y="608"/>
                </a:lnTo>
                <a:lnTo>
                  <a:pt x="250" y="615"/>
                </a:lnTo>
                <a:lnTo>
                  <a:pt x="247" y="619"/>
                </a:lnTo>
                <a:lnTo>
                  <a:pt x="247" y="619"/>
                </a:lnTo>
                <a:lnTo>
                  <a:pt x="237" y="636"/>
                </a:lnTo>
                <a:lnTo>
                  <a:pt x="229" y="650"/>
                </a:lnTo>
                <a:lnTo>
                  <a:pt x="221" y="662"/>
                </a:lnTo>
                <a:lnTo>
                  <a:pt x="221" y="662"/>
                </a:lnTo>
                <a:lnTo>
                  <a:pt x="211" y="671"/>
                </a:lnTo>
                <a:lnTo>
                  <a:pt x="199" y="680"/>
                </a:lnTo>
                <a:lnTo>
                  <a:pt x="186" y="688"/>
                </a:lnTo>
                <a:lnTo>
                  <a:pt x="173" y="694"/>
                </a:lnTo>
                <a:lnTo>
                  <a:pt x="173" y="694"/>
                </a:lnTo>
                <a:lnTo>
                  <a:pt x="166" y="698"/>
                </a:lnTo>
                <a:lnTo>
                  <a:pt x="158" y="703"/>
                </a:lnTo>
                <a:lnTo>
                  <a:pt x="141" y="719"/>
                </a:lnTo>
                <a:lnTo>
                  <a:pt x="120" y="742"/>
                </a:lnTo>
                <a:lnTo>
                  <a:pt x="125" y="694"/>
                </a:lnTo>
                <a:lnTo>
                  <a:pt x="125" y="694"/>
                </a:lnTo>
                <a:lnTo>
                  <a:pt x="126" y="678"/>
                </a:lnTo>
                <a:lnTo>
                  <a:pt x="126" y="667"/>
                </a:lnTo>
                <a:lnTo>
                  <a:pt x="126" y="663"/>
                </a:lnTo>
                <a:lnTo>
                  <a:pt x="125" y="662"/>
                </a:lnTo>
                <a:lnTo>
                  <a:pt x="125" y="662"/>
                </a:lnTo>
                <a:lnTo>
                  <a:pt x="122" y="660"/>
                </a:lnTo>
                <a:lnTo>
                  <a:pt x="118" y="656"/>
                </a:lnTo>
                <a:lnTo>
                  <a:pt x="114" y="651"/>
                </a:lnTo>
                <a:lnTo>
                  <a:pt x="114" y="635"/>
                </a:lnTo>
                <a:lnTo>
                  <a:pt x="114" y="635"/>
                </a:lnTo>
                <a:lnTo>
                  <a:pt x="117" y="627"/>
                </a:lnTo>
                <a:lnTo>
                  <a:pt x="123" y="612"/>
                </a:lnTo>
                <a:lnTo>
                  <a:pt x="135" y="587"/>
                </a:lnTo>
                <a:lnTo>
                  <a:pt x="135" y="587"/>
                </a:lnTo>
                <a:lnTo>
                  <a:pt x="139" y="582"/>
                </a:lnTo>
                <a:lnTo>
                  <a:pt x="145" y="576"/>
                </a:lnTo>
                <a:lnTo>
                  <a:pt x="151" y="572"/>
                </a:lnTo>
                <a:lnTo>
                  <a:pt x="157" y="571"/>
                </a:lnTo>
                <a:lnTo>
                  <a:pt x="157" y="571"/>
                </a:lnTo>
                <a:lnTo>
                  <a:pt x="159" y="570"/>
                </a:lnTo>
                <a:lnTo>
                  <a:pt x="161" y="567"/>
                </a:lnTo>
                <a:lnTo>
                  <a:pt x="165" y="560"/>
                </a:lnTo>
                <a:lnTo>
                  <a:pt x="167" y="550"/>
                </a:lnTo>
                <a:lnTo>
                  <a:pt x="167" y="55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7">
            <a:extLst>
              <a:ext uri="{FF2B5EF4-FFF2-40B4-BE49-F238E27FC236}">
                <a16:creationId xmlns:a16="http://schemas.microsoft.com/office/drawing/2014/main" id="{D51BFF8C-9E53-36FE-32E3-A4B2A8D61340}"/>
              </a:ext>
            </a:extLst>
          </p:cNvPr>
          <p:cNvSpPr>
            <a:spLocks/>
          </p:cNvSpPr>
          <p:nvPr/>
        </p:nvSpPr>
        <p:spPr bwMode="auto">
          <a:xfrm>
            <a:off x="4039413" y="4047707"/>
            <a:ext cx="1462501" cy="2353173"/>
          </a:xfrm>
          <a:custGeom>
            <a:avLst/>
            <a:gdLst>
              <a:gd name="T0" fmla="*/ 656 w 1399"/>
              <a:gd name="T1" fmla="*/ 123 h 2251"/>
              <a:gd name="T2" fmla="*/ 605 w 1399"/>
              <a:gd name="T3" fmla="*/ 115 h 2251"/>
              <a:gd name="T4" fmla="*/ 596 w 1399"/>
              <a:gd name="T5" fmla="*/ 21 h 2251"/>
              <a:gd name="T6" fmla="*/ 564 w 1399"/>
              <a:gd name="T7" fmla="*/ 80 h 2251"/>
              <a:gd name="T8" fmla="*/ 553 w 1399"/>
              <a:gd name="T9" fmla="*/ 5 h 2251"/>
              <a:gd name="T10" fmla="*/ 539 w 1399"/>
              <a:gd name="T11" fmla="*/ 40 h 2251"/>
              <a:gd name="T12" fmla="*/ 517 w 1399"/>
              <a:gd name="T13" fmla="*/ 85 h 2251"/>
              <a:gd name="T14" fmla="*/ 492 w 1399"/>
              <a:gd name="T15" fmla="*/ 45 h 2251"/>
              <a:gd name="T16" fmla="*/ 480 w 1399"/>
              <a:gd name="T17" fmla="*/ 229 h 2251"/>
              <a:gd name="T18" fmla="*/ 396 w 1399"/>
              <a:gd name="T19" fmla="*/ 289 h 2251"/>
              <a:gd name="T20" fmla="*/ 394 w 1399"/>
              <a:gd name="T21" fmla="*/ 515 h 2251"/>
              <a:gd name="T22" fmla="*/ 560 w 1399"/>
              <a:gd name="T23" fmla="*/ 580 h 2251"/>
              <a:gd name="T24" fmla="*/ 591 w 1399"/>
              <a:gd name="T25" fmla="*/ 694 h 2251"/>
              <a:gd name="T26" fmla="*/ 523 w 1399"/>
              <a:gd name="T27" fmla="*/ 919 h 2251"/>
              <a:gd name="T28" fmla="*/ 436 w 1399"/>
              <a:gd name="T29" fmla="*/ 934 h 2251"/>
              <a:gd name="T30" fmla="*/ 159 w 1399"/>
              <a:gd name="T31" fmla="*/ 1088 h 2251"/>
              <a:gd name="T32" fmla="*/ 5 w 1399"/>
              <a:gd name="T33" fmla="*/ 1172 h 2251"/>
              <a:gd name="T34" fmla="*/ 83 w 1399"/>
              <a:gd name="T35" fmla="*/ 1479 h 2251"/>
              <a:gd name="T36" fmla="*/ 186 w 1399"/>
              <a:gd name="T37" fmla="*/ 1675 h 2251"/>
              <a:gd name="T38" fmla="*/ 157 w 1399"/>
              <a:gd name="T39" fmla="*/ 1794 h 2251"/>
              <a:gd name="T40" fmla="*/ 161 w 1399"/>
              <a:gd name="T41" fmla="*/ 1849 h 2251"/>
              <a:gd name="T42" fmla="*/ 358 w 1399"/>
              <a:gd name="T43" fmla="*/ 1718 h 2251"/>
              <a:gd name="T44" fmla="*/ 372 w 1399"/>
              <a:gd name="T45" fmla="*/ 1643 h 2251"/>
              <a:gd name="T46" fmla="*/ 266 w 1399"/>
              <a:gd name="T47" fmla="*/ 1339 h 2251"/>
              <a:gd name="T48" fmla="*/ 362 w 1399"/>
              <a:gd name="T49" fmla="*/ 1255 h 2251"/>
              <a:gd name="T50" fmla="*/ 516 w 1399"/>
              <a:gd name="T51" fmla="*/ 1697 h 2251"/>
              <a:gd name="T52" fmla="*/ 579 w 1399"/>
              <a:gd name="T53" fmla="*/ 2067 h 2251"/>
              <a:gd name="T54" fmla="*/ 648 w 1399"/>
              <a:gd name="T55" fmla="*/ 2237 h 2251"/>
              <a:gd name="T56" fmla="*/ 735 w 1399"/>
              <a:gd name="T57" fmla="*/ 2203 h 2251"/>
              <a:gd name="T58" fmla="*/ 719 w 1399"/>
              <a:gd name="T59" fmla="*/ 2038 h 2251"/>
              <a:gd name="T60" fmla="*/ 733 w 1399"/>
              <a:gd name="T61" fmla="*/ 1490 h 2251"/>
              <a:gd name="T62" fmla="*/ 798 w 1399"/>
              <a:gd name="T63" fmla="*/ 1067 h 2251"/>
              <a:gd name="T64" fmla="*/ 933 w 1399"/>
              <a:gd name="T65" fmla="*/ 951 h 2251"/>
              <a:gd name="T66" fmla="*/ 1012 w 1399"/>
              <a:gd name="T67" fmla="*/ 835 h 2251"/>
              <a:gd name="T68" fmla="*/ 1107 w 1399"/>
              <a:gd name="T69" fmla="*/ 992 h 2251"/>
              <a:gd name="T70" fmla="*/ 1217 w 1399"/>
              <a:gd name="T71" fmla="*/ 1254 h 2251"/>
              <a:gd name="T72" fmla="*/ 1238 w 1399"/>
              <a:gd name="T73" fmla="*/ 1364 h 2251"/>
              <a:gd name="T74" fmla="*/ 1282 w 1399"/>
              <a:gd name="T75" fmla="*/ 1362 h 2251"/>
              <a:gd name="T76" fmla="*/ 1304 w 1399"/>
              <a:gd name="T77" fmla="*/ 1323 h 2251"/>
              <a:gd name="T78" fmla="*/ 1352 w 1399"/>
              <a:gd name="T79" fmla="*/ 1350 h 2251"/>
              <a:gd name="T80" fmla="*/ 1358 w 1399"/>
              <a:gd name="T81" fmla="*/ 1315 h 2251"/>
              <a:gd name="T82" fmla="*/ 1395 w 1399"/>
              <a:gd name="T83" fmla="*/ 1318 h 2251"/>
              <a:gd name="T84" fmla="*/ 1238 w 1399"/>
              <a:gd name="T85" fmla="*/ 942 h 2251"/>
              <a:gd name="T86" fmla="*/ 1161 w 1399"/>
              <a:gd name="T87" fmla="*/ 784 h 2251"/>
              <a:gd name="T88" fmla="*/ 1085 w 1399"/>
              <a:gd name="T89" fmla="*/ 606 h 2251"/>
              <a:gd name="T90" fmla="*/ 1099 w 1399"/>
              <a:gd name="T91" fmla="*/ 567 h 2251"/>
              <a:gd name="T92" fmla="*/ 1139 w 1399"/>
              <a:gd name="T93" fmla="*/ 539 h 2251"/>
              <a:gd name="T94" fmla="*/ 1195 w 1399"/>
              <a:gd name="T95" fmla="*/ 497 h 2251"/>
              <a:gd name="T96" fmla="*/ 1193 w 1399"/>
              <a:gd name="T97" fmla="*/ 384 h 2251"/>
              <a:gd name="T98" fmla="*/ 1190 w 1399"/>
              <a:gd name="T99" fmla="*/ 319 h 2251"/>
              <a:gd name="T100" fmla="*/ 1091 w 1399"/>
              <a:gd name="T101" fmla="*/ 293 h 2251"/>
              <a:gd name="T102" fmla="*/ 1025 w 1399"/>
              <a:gd name="T103" fmla="*/ 301 h 2251"/>
              <a:gd name="T104" fmla="*/ 910 w 1399"/>
              <a:gd name="T105" fmla="*/ 373 h 2251"/>
              <a:gd name="T106" fmla="*/ 917 w 1399"/>
              <a:gd name="T107" fmla="*/ 457 h 2251"/>
              <a:gd name="T108" fmla="*/ 818 w 1399"/>
              <a:gd name="T109" fmla="*/ 461 h 2251"/>
              <a:gd name="T110" fmla="*/ 672 w 1399"/>
              <a:gd name="T111" fmla="*/ 421 h 2251"/>
              <a:gd name="T112" fmla="*/ 533 w 1399"/>
              <a:gd name="T113" fmla="*/ 403 h 2251"/>
              <a:gd name="T114" fmla="*/ 543 w 1399"/>
              <a:gd name="T115" fmla="*/ 288 h 2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99" h="2251">
                <a:moveTo>
                  <a:pt x="543" y="267"/>
                </a:moveTo>
                <a:lnTo>
                  <a:pt x="543" y="267"/>
                </a:lnTo>
                <a:lnTo>
                  <a:pt x="553" y="227"/>
                </a:lnTo>
                <a:lnTo>
                  <a:pt x="560" y="203"/>
                </a:lnTo>
                <a:lnTo>
                  <a:pt x="564" y="192"/>
                </a:lnTo>
                <a:lnTo>
                  <a:pt x="564" y="192"/>
                </a:lnTo>
                <a:lnTo>
                  <a:pt x="587" y="176"/>
                </a:lnTo>
                <a:lnTo>
                  <a:pt x="605" y="163"/>
                </a:lnTo>
                <a:lnTo>
                  <a:pt x="623" y="149"/>
                </a:lnTo>
                <a:lnTo>
                  <a:pt x="623" y="149"/>
                </a:lnTo>
                <a:lnTo>
                  <a:pt x="648" y="129"/>
                </a:lnTo>
                <a:lnTo>
                  <a:pt x="656" y="123"/>
                </a:lnTo>
                <a:lnTo>
                  <a:pt x="660" y="117"/>
                </a:lnTo>
                <a:lnTo>
                  <a:pt x="660" y="117"/>
                </a:lnTo>
                <a:lnTo>
                  <a:pt x="661" y="113"/>
                </a:lnTo>
                <a:lnTo>
                  <a:pt x="660" y="111"/>
                </a:lnTo>
                <a:lnTo>
                  <a:pt x="659" y="109"/>
                </a:lnTo>
                <a:lnTo>
                  <a:pt x="656" y="107"/>
                </a:lnTo>
                <a:lnTo>
                  <a:pt x="652" y="107"/>
                </a:lnTo>
                <a:lnTo>
                  <a:pt x="647" y="105"/>
                </a:lnTo>
                <a:lnTo>
                  <a:pt x="639" y="107"/>
                </a:lnTo>
                <a:lnTo>
                  <a:pt x="639" y="107"/>
                </a:lnTo>
                <a:lnTo>
                  <a:pt x="621" y="111"/>
                </a:lnTo>
                <a:lnTo>
                  <a:pt x="605" y="115"/>
                </a:lnTo>
                <a:lnTo>
                  <a:pt x="595" y="117"/>
                </a:lnTo>
                <a:lnTo>
                  <a:pt x="592" y="117"/>
                </a:lnTo>
                <a:lnTo>
                  <a:pt x="591" y="117"/>
                </a:lnTo>
                <a:lnTo>
                  <a:pt x="591" y="117"/>
                </a:lnTo>
                <a:lnTo>
                  <a:pt x="595" y="103"/>
                </a:lnTo>
                <a:lnTo>
                  <a:pt x="603" y="72"/>
                </a:lnTo>
                <a:lnTo>
                  <a:pt x="608" y="41"/>
                </a:lnTo>
                <a:lnTo>
                  <a:pt x="608" y="32"/>
                </a:lnTo>
                <a:lnTo>
                  <a:pt x="608" y="28"/>
                </a:lnTo>
                <a:lnTo>
                  <a:pt x="607" y="27"/>
                </a:lnTo>
                <a:lnTo>
                  <a:pt x="607" y="27"/>
                </a:lnTo>
                <a:lnTo>
                  <a:pt x="596" y="21"/>
                </a:lnTo>
                <a:lnTo>
                  <a:pt x="595" y="21"/>
                </a:lnTo>
                <a:lnTo>
                  <a:pt x="593" y="21"/>
                </a:lnTo>
                <a:lnTo>
                  <a:pt x="592" y="23"/>
                </a:lnTo>
                <a:lnTo>
                  <a:pt x="591" y="27"/>
                </a:lnTo>
                <a:lnTo>
                  <a:pt x="591" y="27"/>
                </a:lnTo>
                <a:lnTo>
                  <a:pt x="587" y="41"/>
                </a:lnTo>
                <a:lnTo>
                  <a:pt x="577" y="60"/>
                </a:lnTo>
                <a:lnTo>
                  <a:pt x="569" y="76"/>
                </a:lnTo>
                <a:lnTo>
                  <a:pt x="565" y="80"/>
                </a:lnTo>
                <a:lnTo>
                  <a:pt x="565" y="81"/>
                </a:lnTo>
                <a:lnTo>
                  <a:pt x="564" y="80"/>
                </a:lnTo>
                <a:lnTo>
                  <a:pt x="564" y="80"/>
                </a:lnTo>
                <a:lnTo>
                  <a:pt x="563" y="75"/>
                </a:lnTo>
                <a:lnTo>
                  <a:pt x="563" y="64"/>
                </a:lnTo>
                <a:lnTo>
                  <a:pt x="563" y="37"/>
                </a:lnTo>
                <a:lnTo>
                  <a:pt x="561" y="12"/>
                </a:lnTo>
                <a:lnTo>
                  <a:pt x="561" y="3"/>
                </a:lnTo>
                <a:lnTo>
                  <a:pt x="560" y="1"/>
                </a:lnTo>
                <a:lnTo>
                  <a:pt x="559" y="0"/>
                </a:lnTo>
                <a:lnTo>
                  <a:pt x="559" y="0"/>
                </a:lnTo>
                <a:lnTo>
                  <a:pt x="556" y="0"/>
                </a:lnTo>
                <a:lnTo>
                  <a:pt x="555" y="1"/>
                </a:lnTo>
                <a:lnTo>
                  <a:pt x="555" y="3"/>
                </a:lnTo>
                <a:lnTo>
                  <a:pt x="553" y="5"/>
                </a:lnTo>
                <a:lnTo>
                  <a:pt x="553" y="5"/>
                </a:lnTo>
                <a:lnTo>
                  <a:pt x="552" y="9"/>
                </a:lnTo>
                <a:lnTo>
                  <a:pt x="551" y="19"/>
                </a:lnTo>
                <a:lnTo>
                  <a:pt x="549" y="44"/>
                </a:lnTo>
                <a:lnTo>
                  <a:pt x="547" y="67"/>
                </a:lnTo>
                <a:lnTo>
                  <a:pt x="545" y="73"/>
                </a:lnTo>
                <a:lnTo>
                  <a:pt x="544" y="75"/>
                </a:lnTo>
                <a:lnTo>
                  <a:pt x="543" y="75"/>
                </a:lnTo>
                <a:lnTo>
                  <a:pt x="543" y="75"/>
                </a:lnTo>
                <a:lnTo>
                  <a:pt x="541" y="71"/>
                </a:lnTo>
                <a:lnTo>
                  <a:pt x="540" y="63"/>
                </a:lnTo>
                <a:lnTo>
                  <a:pt x="539" y="40"/>
                </a:lnTo>
                <a:lnTo>
                  <a:pt x="536" y="20"/>
                </a:lnTo>
                <a:lnTo>
                  <a:pt x="535" y="13"/>
                </a:lnTo>
                <a:lnTo>
                  <a:pt x="533" y="11"/>
                </a:lnTo>
                <a:lnTo>
                  <a:pt x="532" y="11"/>
                </a:lnTo>
                <a:lnTo>
                  <a:pt x="532" y="11"/>
                </a:lnTo>
                <a:lnTo>
                  <a:pt x="531" y="12"/>
                </a:lnTo>
                <a:lnTo>
                  <a:pt x="529" y="15"/>
                </a:lnTo>
                <a:lnTo>
                  <a:pt x="527" y="23"/>
                </a:lnTo>
                <a:lnTo>
                  <a:pt x="523" y="49"/>
                </a:lnTo>
                <a:lnTo>
                  <a:pt x="520" y="76"/>
                </a:lnTo>
                <a:lnTo>
                  <a:pt x="519" y="84"/>
                </a:lnTo>
                <a:lnTo>
                  <a:pt x="517" y="85"/>
                </a:lnTo>
                <a:lnTo>
                  <a:pt x="516" y="85"/>
                </a:lnTo>
                <a:lnTo>
                  <a:pt x="516" y="85"/>
                </a:lnTo>
                <a:lnTo>
                  <a:pt x="514" y="81"/>
                </a:lnTo>
                <a:lnTo>
                  <a:pt x="511" y="75"/>
                </a:lnTo>
                <a:lnTo>
                  <a:pt x="506" y="57"/>
                </a:lnTo>
                <a:lnTo>
                  <a:pt x="500" y="43"/>
                </a:lnTo>
                <a:lnTo>
                  <a:pt x="498" y="37"/>
                </a:lnTo>
                <a:lnTo>
                  <a:pt x="496" y="37"/>
                </a:lnTo>
                <a:lnTo>
                  <a:pt x="495" y="37"/>
                </a:lnTo>
                <a:lnTo>
                  <a:pt x="495" y="37"/>
                </a:lnTo>
                <a:lnTo>
                  <a:pt x="494" y="40"/>
                </a:lnTo>
                <a:lnTo>
                  <a:pt x="492" y="45"/>
                </a:lnTo>
                <a:lnTo>
                  <a:pt x="490" y="61"/>
                </a:lnTo>
                <a:lnTo>
                  <a:pt x="486" y="111"/>
                </a:lnTo>
                <a:lnTo>
                  <a:pt x="483" y="161"/>
                </a:lnTo>
                <a:lnTo>
                  <a:pt x="483" y="179"/>
                </a:lnTo>
                <a:lnTo>
                  <a:pt x="484" y="187"/>
                </a:lnTo>
                <a:lnTo>
                  <a:pt x="484" y="187"/>
                </a:lnTo>
                <a:lnTo>
                  <a:pt x="487" y="191"/>
                </a:lnTo>
                <a:lnTo>
                  <a:pt x="487" y="195"/>
                </a:lnTo>
                <a:lnTo>
                  <a:pt x="486" y="199"/>
                </a:lnTo>
                <a:lnTo>
                  <a:pt x="484" y="208"/>
                </a:lnTo>
                <a:lnTo>
                  <a:pt x="484" y="208"/>
                </a:lnTo>
                <a:lnTo>
                  <a:pt x="480" y="229"/>
                </a:lnTo>
                <a:lnTo>
                  <a:pt x="479" y="240"/>
                </a:lnTo>
                <a:lnTo>
                  <a:pt x="479" y="240"/>
                </a:lnTo>
                <a:lnTo>
                  <a:pt x="431" y="248"/>
                </a:lnTo>
                <a:lnTo>
                  <a:pt x="398" y="255"/>
                </a:lnTo>
                <a:lnTo>
                  <a:pt x="387" y="259"/>
                </a:lnTo>
                <a:lnTo>
                  <a:pt x="384" y="260"/>
                </a:lnTo>
                <a:lnTo>
                  <a:pt x="383" y="261"/>
                </a:lnTo>
                <a:lnTo>
                  <a:pt x="383" y="261"/>
                </a:lnTo>
                <a:lnTo>
                  <a:pt x="384" y="264"/>
                </a:lnTo>
                <a:lnTo>
                  <a:pt x="386" y="268"/>
                </a:lnTo>
                <a:lnTo>
                  <a:pt x="391" y="277"/>
                </a:lnTo>
                <a:lnTo>
                  <a:pt x="396" y="289"/>
                </a:lnTo>
                <a:lnTo>
                  <a:pt x="398" y="296"/>
                </a:lnTo>
                <a:lnTo>
                  <a:pt x="399" y="304"/>
                </a:lnTo>
                <a:lnTo>
                  <a:pt x="399" y="304"/>
                </a:lnTo>
                <a:lnTo>
                  <a:pt x="395" y="341"/>
                </a:lnTo>
                <a:lnTo>
                  <a:pt x="390" y="404"/>
                </a:lnTo>
                <a:lnTo>
                  <a:pt x="387" y="437"/>
                </a:lnTo>
                <a:lnTo>
                  <a:pt x="384" y="468"/>
                </a:lnTo>
                <a:lnTo>
                  <a:pt x="386" y="492"/>
                </a:lnTo>
                <a:lnTo>
                  <a:pt x="387" y="500"/>
                </a:lnTo>
                <a:lnTo>
                  <a:pt x="388" y="507"/>
                </a:lnTo>
                <a:lnTo>
                  <a:pt x="388" y="507"/>
                </a:lnTo>
                <a:lnTo>
                  <a:pt x="394" y="515"/>
                </a:lnTo>
                <a:lnTo>
                  <a:pt x="399" y="521"/>
                </a:lnTo>
                <a:lnTo>
                  <a:pt x="404" y="527"/>
                </a:lnTo>
                <a:lnTo>
                  <a:pt x="411" y="531"/>
                </a:lnTo>
                <a:lnTo>
                  <a:pt x="418" y="533"/>
                </a:lnTo>
                <a:lnTo>
                  <a:pt x="424" y="536"/>
                </a:lnTo>
                <a:lnTo>
                  <a:pt x="436" y="539"/>
                </a:lnTo>
                <a:lnTo>
                  <a:pt x="436" y="539"/>
                </a:lnTo>
                <a:lnTo>
                  <a:pt x="462" y="546"/>
                </a:lnTo>
                <a:lnTo>
                  <a:pt x="503" y="558"/>
                </a:lnTo>
                <a:lnTo>
                  <a:pt x="524" y="564"/>
                </a:lnTo>
                <a:lnTo>
                  <a:pt x="544" y="572"/>
                </a:lnTo>
                <a:lnTo>
                  <a:pt x="560" y="580"/>
                </a:lnTo>
                <a:lnTo>
                  <a:pt x="565" y="583"/>
                </a:lnTo>
                <a:lnTo>
                  <a:pt x="569" y="587"/>
                </a:lnTo>
                <a:lnTo>
                  <a:pt x="569" y="587"/>
                </a:lnTo>
                <a:lnTo>
                  <a:pt x="575" y="594"/>
                </a:lnTo>
                <a:lnTo>
                  <a:pt x="579" y="602"/>
                </a:lnTo>
                <a:lnTo>
                  <a:pt x="585" y="619"/>
                </a:lnTo>
                <a:lnTo>
                  <a:pt x="588" y="635"/>
                </a:lnTo>
                <a:lnTo>
                  <a:pt x="591" y="646"/>
                </a:lnTo>
                <a:lnTo>
                  <a:pt x="591" y="646"/>
                </a:lnTo>
                <a:lnTo>
                  <a:pt x="592" y="656"/>
                </a:lnTo>
                <a:lnTo>
                  <a:pt x="592" y="671"/>
                </a:lnTo>
                <a:lnTo>
                  <a:pt x="591" y="694"/>
                </a:lnTo>
                <a:lnTo>
                  <a:pt x="591" y="694"/>
                </a:lnTo>
                <a:lnTo>
                  <a:pt x="585" y="728"/>
                </a:lnTo>
                <a:lnTo>
                  <a:pt x="575" y="798"/>
                </a:lnTo>
                <a:lnTo>
                  <a:pt x="568" y="834"/>
                </a:lnTo>
                <a:lnTo>
                  <a:pt x="560" y="868"/>
                </a:lnTo>
                <a:lnTo>
                  <a:pt x="555" y="882"/>
                </a:lnTo>
                <a:lnTo>
                  <a:pt x="551" y="894"/>
                </a:lnTo>
                <a:lnTo>
                  <a:pt x="547" y="902"/>
                </a:lnTo>
                <a:lnTo>
                  <a:pt x="543" y="907"/>
                </a:lnTo>
                <a:lnTo>
                  <a:pt x="543" y="907"/>
                </a:lnTo>
                <a:lnTo>
                  <a:pt x="533" y="914"/>
                </a:lnTo>
                <a:lnTo>
                  <a:pt x="523" y="919"/>
                </a:lnTo>
                <a:lnTo>
                  <a:pt x="502" y="931"/>
                </a:lnTo>
                <a:lnTo>
                  <a:pt x="483" y="938"/>
                </a:lnTo>
                <a:lnTo>
                  <a:pt x="476" y="939"/>
                </a:lnTo>
                <a:lnTo>
                  <a:pt x="474" y="939"/>
                </a:lnTo>
                <a:lnTo>
                  <a:pt x="474" y="939"/>
                </a:lnTo>
                <a:lnTo>
                  <a:pt x="471" y="935"/>
                </a:lnTo>
                <a:lnTo>
                  <a:pt x="470" y="932"/>
                </a:lnTo>
                <a:lnTo>
                  <a:pt x="466" y="930"/>
                </a:lnTo>
                <a:lnTo>
                  <a:pt x="462" y="928"/>
                </a:lnTo>
                <a:lnTo>
                  <a:pt x="455" y="928"/>
                </a:lnTo>
                <a:lnTo>
                  <a:pt x="447" y="930"/>
                </a:lnTo>
                <a:lnTo>
                  <a:pt x="436" y="934"/>
                </a:lnTo>
                <a:lnTo>
                  <a:pt x="436" y="934"/>
                </a:lnTo>
                <a:lnTo>
                  <a:pt x="422" y="943"/>
                </a:lnTo>
                <a:lnTo>
                  <a:pt x="400" y="958"/>
                </a:lnTo>
                <a:lnTo>
                  <a:pt x="374" y="976"/>
                </a:lnTo>
                <a:lnTo>
                  <a:pt x="342" y="999"/>
                </a:lnTo>
                <a:lnTo>
                  <a:pt x="304" y="1023"/>
                </a:lnTo>
                <a:lnTo>
                  <a:pt x="283" y="1035"/>
                </a:lnTo>
                <a:lnTo>
                  <a:pt x="262" y="1047"/>
                </a:lnTo>
                <a:lnTo>
                  <a:pt x="238" y="1058"/>
                </a:lnTo>
                <a:lnTo>
                  <a:pt x="213" y="1068"/>
                </a:lnTo>
                <a:lnTo>
                  <a:pt x="187" y="1079"/>
                </a:lnTo>
                <a:lnTo>
                  <a:pt x="159" y="1088"/>
                </a:lnTo>
                <a:lnTo>
                  <a:pt x="159" y="1088"/>
                </a:lnTo>
                <a:lnTo>
                  <a:pt x="133" y="1096"/>
                </a:lnTo>
                <a:lnTo>
                  <a:pt x="109" y="1106"/>
                </a:lnTo>
                <a:lnTo>
                  <a:pt x="89" y="1114"/>
                </a:lnTo>
                <a:lnTo>
                  <a:pt x="70" y="1122"/>
                </a:lnTo>
                <a:lnTo>
                  <a:pt x="55" y="1130"/>
                </a:lnTo>
                <a:lnTo>
                  <a:pt x="42" y="1138"/>
                </a:lnTo>
                <a:lnTo>
                  <a:pt x="31" y="1144"/>
                </a:lnTo>
                <a:lnTo>
                  <a:pt x="22" y="1152"/>
                </a:lnTo>
                <a:lnTo>
                  <a:pt x="15" y="1159"/>
                </a:lnTo>
                <a:lnTo>
                  <a:pt x="10" y="1166"/>
                </a:lnTo>
                <a:lnTo>
                  <a:pt x="5" y="1172"/>
                </a:lnTo>
                <a:lnTo>
                  <a:pt x="2" y="1178"/>
                </a:lnTo>
                <a:lnTo>
                  <a:pt x="1" y="1184"/>
                </a:lnTo>
                <a:lnTo>
                  <a:pt x="0" y="1190"/>
                </a:lnTo>
                <a:lnTo>
                  <a:pt x="0" y="1200"/>
                </a:lnTo>
                <a:lnTo>
                  <a:pt x="0" y="1200"/>
                </a:lnTo>
                <a:lnTo>
                  <a:pt x="4" y="1220"/>
                </a:lnTo>
                <a:lnTo>
                  <a:pt x="13" y="1256"/>
                </a:lnTo>
                <a:lnTo>
                  <a:pt x="25" y="1303"/>
                </a:lnTo>
                <a:lnTo>
                  <a:pt x="41" y="1356"/>
                </a:lnTo>
                <a:lnTo>
                  <a:pt x="58" y="1410"/>
                </a:lnTo>
                <a:lnTo>
                  <a:pt x="75" y="1459"/>
                </a:lnTo>
                <a:lnTo>
                  <a:pt x="83" y="1479"/>
                </a:lnTo>
                <a:lnTo>
                  <a:pt x="91" y="1498"/>
                </a:lnTo>
                <a:lnTo>
                  <a:pt x="99" y="1511"/>
                </a:lnTo>
                <a:lnTo>
                  <a:pt x="106" y="1520"/>
                </a:lnTo>
                <a:lnTo>
                  <a:pt x="106" y="1520"/>
                </a:lnTo>
                <a:lnTo>
                  <a:pt x="113" y="1528"/>
                </a:lnTo>
                <a:lnTo>
                  <a:pt x="119" y="1538"/>
                </a:lnTo>
                <a:lnTo>
                  <a:pt x="133" y="1560"/>
                </a:lnTo>
                <a:lnTo>
                  <a:pt x="146" y="1586"/>
                </a:lnTo>
                <a:lnTo>
                  <a:pt x="159" y="1611"/>
                </a:lnTo>
                <a:lnTo>
                  <a:pt x="179" y="1657"/>
                </a:lnTo>
                <a:lnTo>
                  <a:pt x="186" y="1675"/>
                </a:lnTo>
                <a:lnTo>
                  <a:pt x="186" y="1675"/>
                </a:lnTo>
                <a:lnTo>
                  <a:pt x="199" y="1678"/>
                </a:lnTo>
                <a:lnTo>
                  <a:pt x="209" y="1679"/>
                </a:lnTo>
                <a:lnTo>
                  <a:pt x="213" y="1681"/>
                </a:lnTo>
                <a:lnTo>
                  <a:pt x="213" y="1681"/>
                </a:lnTo>
                <a:lnTo>
                  <a:pt x="207" y="1694"/>
                </a:lnTo>
                <a:lnTo>
                  <a:pt x="197" y="1722"/>
                </a:lnTo>
                <a:lnTo>
                  <a:pt x="183" y="1755"/>
                </a:lnTo>
                <a:lnTo>
                  <a:pt x="177" y="1767"/>
                </a:lnTo>
                <a:lnTo>
                  <a:pt x="170" y="1777"/>
                </a:lnTo>
                <a:lnTo>
                  <a:pt x="170" y="1777"/>
                </a:lnTo>
                <a:lnTo>
                  <a:pt x="163" y="1785"/>
                </a:lnTo>
                <a:lnTo>
                  <a:pt x="157" y="1794"/>
                </a:lnTo>
                <a:lnTo>
                  <a:pt x="150" y="1806"/>
                </a:lnTo>
                <a:lnTo>
                  <a:pt x="145" y="1818"/>
                </a:lnTo>
                <a:lnTo>
                  <a:pt x="139" y="1829"/>
                </a:lnTo>
                <a:lnTo>
                  <a:pt x="137" y="1839"/>
                </a:lnTo>
                <a:lnTo>
                  <a:pt x="135" y="1847"/>
                </a:lnTo>
                <a:lnTo>
                  <a:pt x="137" y="1850"/>
                </a:lnTo>
                <a:lnTo>
                  <a:pt x="138" y="1851"/>
                </a:lnTo>
                <a:lnTo>
                  <a:pt x="138" y="1851"/>
                </a:lnTo>
                <a:lnTo>
                  <a:pt x="142" y="1853"/>
                </a:lnTo>
                <a:lnTo>
                  <a:pt x="147" y="1853"/>
                </a:lnTo>
                <a:lnTo>
                  <a:pt x="154" y="1851"/>
                </a:lnTo>
                <a:lnTo>
                  <a:pt x="161" y="1849"/>
                </a:lnTo>
                <a:lnTo>
                  <a:pt x="177" y="1841"/>
                </a:lnTo>
                <a:lnTo>
                  <a:pt x="197" y="1830"/>
                </a:lnTo>
                <a:lnTo>
                  <a:pt x="197" y="1830"/>
                </a:lnTo>
                <a:lnTo>
                  <a:pt x="210" y="1822"/>
                </a:lnTo>
                <a:lnTo>
                  <a:pt x="226" y="1810"/>
                </a:lnTo>
                <a:lnTo>
                  <a:pt x="264" y="1778"/>
                </a:lnTo>
                <a:lnTo>
                  <a:pt x="304" y="1747"/>
                </a:lnTo>
                <a:lnTo>
                  <a:pt x="322" y="1735"/>
                </a:lnTo>
                <a:lnTo>
                  <a:pt x="335" y="1729"/>
                </a:lnTo>
                <a:lnTo>
                  <a:pt x="335" y="1729"/>
                </a:lnTo>
                <a:lnTo>
                  <a:pt x="347" y="1723"/>
                </a:lnTo>
                <a:lnTo>
                  <a:pt x="358" y="1718"/>
                </a:lnTo>
                <a:lnTo>
                  <a:pt x="367" y="1711"/>
                </a:lnTo>
                <a:lnTo>
                  <a:pt x="375" y="1705"/>
                </a:lnTo>
                <a:lnTo>
                  <a:pt x="382" y="1698"/>
                </a:lnTo>
                <a:lnTo>
                  <a:pt x="386" y="1690"/>
                </a:lnTo>
                <a:lnTo>
                  <a:pt x="388" y="1683"/>
                </a:lnTo>
                <a:lnTo>
                  <a:pt x="388" y="1675"/>
                </a:lnTo>
                <a:lnTo>
                  <a:pt x="388" y="1675"/>
                </a:lnTo>
                <a:lnTo>
                  <a:pt x="387" y="1669"/>
                </a:lnTo>
                <a:lnTo>
                  <a:pt x="384" y="1662"/>
                </a:lnTo>
                <a:lnTo>
                  <a:pt x="379" y="1653"/>
                </a:lnTo>
                <a:lnTo>
                  <a:pt x="375" y="1646"/>
                </a:lnTo>
                <a:lnTo>
                  <a:pt x="372" y="1643"/>
                </a:lnTo>
                <a:lnTo>
                  <a:pt x="372" y="1643"/>
                </a:lnTo>
                <a:lnTo>
                  <a:pt x="375" y="1638"/>
                </a:lnTo>
                <a:lnTo>
                  <a:pt x="378" y="1633"/>
                </a:lnTo>
                <a:lnTo>
                  <a:pt x="378" y="1627"/>
                </a:lnTo>
                <a:lnTo>
                  <a:pt x="378" y="1627"/>
                </a:lnTo>
                <a:lnTo>
                  <a:pt x="360" y="1584"/>
                </a:lnTo>
                <a:lnTo>
                  <a:pt x="323" y="1494"/>
                </a:lnTo>
                <a:lnTo>
                  <a:pt x="286" y="1400"/>
                </a:lnTo>
                <a:lnTo>
                  <a:pt x="272" y="1364"/>
                </a:lnTo>
                <a:lnTo>
                  <a:pt x="266" y="1344"/>
                </a:lnTo>
                <a:lnTo>
                  <a:pt x="266" y="1344"/>
                </a:lnTo>
                <a:lnTo>
                  <a:pt x="266" y="1339"/>
                </a:lnTo>
                <a:lnTo>
                  <a:pt x="267" y="1332"/>
                </a:lnTo>
                <a:lnTo>
                  <a:pt x="271" y="1326"/>
                </a:lnTo>
                <a:lnTo>
                  <a:pt x="275" y="1319"/>
                </a:lnTo>
                <a:lnTo>
                  <a:pt x="288" y="1304"/>
                </a:lnTo>
                <a:lnTo>
                  <a:pt x="303" y="1291"/>
                </a:lnTo>
                <a:lnTo>
                  <a:pt x="319" y="1279"/>
                </a:lnTo>
                <a:lnTo>
                  <a:pt x="332" y="1268"/>
                </a:lnTo>
                <a:lnTo>
                  <a:pt x="344" y="1262"/>
                </a:lnTo>
                <a:lnTo>
                  <a:pt x="351" y="1259"/>
                </a:lnTo>
                <a:lnTo>
                  <a:pt x="351" y="1259"/>
                </a:lnTo>
                <a:lnTo>
                  <a:pt x="355" y="1258"/>
                </a:lnTo>
                <a:lnTo>
                  <a:pt x="362" y="1255"/>
                </a:lnTo>
                <a:lnTo>
                  <a:pt x="374" y="1248"/>
                </a:lnTo>
                <a:lnTo>
                  <a:pt x="388" y="1238"/>
                </a:lnTo>
                <a:lnTo>
                  <a:pt x="388" y="1238"/>
                </a:lnTo>
                <a:lnTo>
                  <a:pt x="432" y="1334"/>
                </a:lnTo>
                <a:lnTo>
                  <a:pt x="463" y="1404"/>
                </a:lnTo>
                <a:lnTo>
                  <a:pt x="474" y="1431"/>
                </a:lnTo>
                <a:lnTo>
                  <a:pt x="479" y="1446"/>
                </a:lnTo>
                <a:lnTo>
                  <a:pt x="479" y="1446"/>
                </a:lnTo>
                <a:lnTo>
                  <a:pt x="486" y="1484"/>
                </a:lnTo>
                <a:lnTo>
                  <a:pt x="495" y="1556"/>
                </a:lnTo>
                <a:lnTo>
                  <a:pt x="506" y="1635"/>
                </a:lnTo>
                <a:lnTo>
                  <a:pt x="516" y="1697"/>
                </a:lnTo>
                <a:lnTo>
                  <a:pt x="516" y="1697"/>
                </a:lnTo>
                <a:lnTo>
                  <a:pt x="521" y="1729"/>
                </a:lnTo>
                <a:lnTo>
                  <a:pt x="525" y="1775"/>
                </a:lnTo>
                <a:lnTo>
                  <a:pt x="536" y="1891"/>
                </a:lnTo>
                <a:lnTo>
                  <a:pt x="545" y="1998"/>
                </a:lnTo>
                <a:lnTo>
                  <a:pt x="549" y="2033"/>
                </a:lnTo>
                <a:lnTo>
                  <a:pt x="552" y="2043"/>
                </a:lnTo>
                <a:lnTo>
                  <a:pt x="553" y="2049"/>
                </a:lnTo>
                <a:lnTo>
                  <a:pt x="553" y="2049"/>
                </a:lnTo>
                <a:lnTo>
                  <a:pt x="561" y="2057"/>
                </a:lnTo>
                <a:lnTo>
                  <a:pt x="571" y="2063"/>
                </a:lnTo>
                <a:lnTo>
                  <a:pt x="579" y="2067"/>
                </a:lnTo>
                <a:lnTo>
                  <a:pt x="580" y="2070"/>
                </a:lnTo>
                <a:lnTo>
                  <a:pt x="580" y="2070"/>
                </a:lnTo>
                <a:lnTo>
                  <a:pt x="580" y="2078"/>
                </a:lnTo>
                <a:lnTo>
                  <a:pt x="583" y="2098"/>
                </a:lnTo>
                <a:lnTo>
                  <a:pt x="591" y="2139"/>
                </a:lnTo>
                <a:lnTo>
                  <a:pt x="591" y="2139"/>
                </a:lnTo>
                <a:lnTo>
                  <a:pt x="595" y="2150"/>
                </a:lnTo>
                <a:lnTo>
                  <a:pt x="601" y="2165"/>
                </a:lnTo>
                <a:lnTo>
                  <a:pt x="611" y="2183"/>
                </a:lnTo>
                <a:lnTo>
                  <a:pt x="623" y="2203"/>
                </a:lnTo>
                <a:lnTo>
                  <a:pt x="635" y="2222"/>
                </a:lnTo>
                <a:lnTo>
                  <a:pt x="648" y="2237"/>
                </a:lnTo>
                <a:lnTo>
                  <a:pt x="653" y="2243"/>
                </a:lnTo>
                <a:lnTo>
                  <a:pt x="660" y="2247"/>
                </a:lnTo>
                <a:lnTo>
                  <a:pt x="665" y="2250"/>
                </a:lnTo>
                <a:lnTo>
                  <a:pt x="671" y="2251"/>
                </a:lnTo>
                <a:lnTo>
                  <a:pt x="671" y="2251"/>
                </a:lnTo>
                <a:lnTo>
                  <a:pt x="680" y="2250"/>
                </a:lnTo>
                <a:lnTo>
                  <a:pt x="691" y="2245"/>
                </a:lnTo>
                <a:lnTo>
                  <a:pt x="700" y="2239"/>
                </a:lnTo>
                <a:lnTo>
                  <a:pt x="709" y="2233"/>
                </a:lnTo>
                <a:lnTo>
                  <a:pt x="717" y="2225"/>
                </a:lnTo>
                <a:lnTo>
                  <a:pt x="724" y="2218"/>
                </a:lnTo>
                <a:lnTo>
                  <a:pt x="735" y="2203"/>
                </a:lnTo>
                <a:lnTo>
                  <a:pt x="735" y="2203"/>
                </a:lnTo>
                <a:lnTo>
                  <a:pt x="743" y="2191"/>
                </a:lnTo>
                <a:lnTo>
                  <a:pt x="752" y="2179"/>
                </a:lnTo>
                <a:lnTo>
                  <a:pt x="759" y="2167"/>
                </a:lnTo>
                <a:lnTo>
                  <a:pt x="761" y="2161"/>
                </a:lnTo>
                <a:lnTo>
                  <a:pt x="761" y="2155"/>
                </a:lnTo>
                <a:lnTo>
                  <a:pt x="761" y="2155"/>
                </a:lnTo>
                <a:lnTo>
                  <a:pt x="759" y="2146"/>
                </a:lnTo>
                <a:lnTo>
                  <a:pt x="755" y="2130"/>
                </a:lnTo>
                <a:lnTo>
                  <a:pt x="740" y="2090"/>
                </a:lnTo>
                <a:lnTo>
                  <a:pt x="719" y="2038"/>
                </a:lnTo>
                <a:lnTo>
                  <a:pt x="719" y="2038"/>
                </a:lnTo>
                <a:lnTo>
                  <a:pt x="727" y="2037"/>
                </a:lnTo>
                <a:lnTo>
                  <a:pt x="732" y="2034"/>
                </a:lnTo>
                <a:lnTo>
                  <a:pt x="735" y="2033"/>
                </a:lnTo>
                <a:lnTo>
                  <a:pt x="735" y="2033"/>
                </a:lnTo>
                <a:lnTo>
                  <a:pt x="733" y="1807"/>
                </a:lnTo>
                <a:lnTo>
                  <a:pt x="732" y="1645"/>
                </a:lnTo>
                <a:lnTo>
                  <a:pt x="731" y="1584"/>
                </a:lnTo>
                <a:lnTo>
                  <a:pt x="729" y="1552"/>
                </a:lnTo>
                <a:lnTo>
                  <a:pt x="729" y="1552"/>
                </a:lnTo>
                <a:lnTo>
                  <a:pt x="729" y="1542"/>
                </a:lnTo>
                <a:lnTo>
                  <a:pt x="729" y="1528"/>
                </a:lnTo>
                <a:lnTo>
                  <a:pt x="733" y="1490"/>
                </a:lnTo>
                <a:lnTo>
                  <a:pt x="739" y="1442"/>
                </a:lnTo>
                <a:lnTo>
                  <a:pt x="747" y="1388"/>
                </a:lnTo>
                <a:lnTo>
                  <a:pt x="755" y="1334"/>
                </a:lnTo>
                <a:lnTo>
                  <a:pt x="763" y="1284"/>
                </a:lnTo>
                <a:lnTo>
                  <a:pt x="770" y="1243"/>
                </a:lnTo>
                <a:lnTo>
                  <a:pt x="777" y="1216"/>
                </a:lnTo>
                <a:lnTo>
                  <a:pt x="777" y="1216"/>
                </a:lnTo>
                <a:lnTo>
                  <a:pt x="782" y="1195"/>
                </a:lnTo>
                <a:lnTo>
                  <a:pt x="786" y="1172"/>
                </a:lnTo>
                <a:lnTo>
                  <a:pt x="793" y="1123"/>
                </a:lnTo>
                <a:lnTo>
                  <a:pt x="797" y="1084"/>
                </a:lnTo>
                <a:lnTo>
                  <a:pt x="798" y="1067"/>
                </a:lnTo>
                <a:lnTo>
                  <a:pt x="798" y="1067"/>
                </a:lnTo>
                <a:lnTo>
                  <a:pt x="801" y="1068"/>
                </a:lnTo>
                <a:lnTo>
                  <a:pt x="810" y="1072"/>
                </a:lnTo>
                <a:lnTo>
                  <a:pt x="836" y="1084"/>
                </a:lnTo>
                <a:lnTo>
                  <a:pt x="873" y="1104"/>
                </a:lnTo>
                <a:lnTo>
                  <a:pt x="873" y="1104"/>
                </a:lnTo>
                <a:lnTo>
                  <a:pt x="892" y="1046"/>
                </a:lnTo>
                <a:lnTo>
                  <a:pt x="904" y="1006"/>
                </a:lnTo>
                <a:lnTo>
                  <a:pt x="910" y="987"/>
                </a:lnTo>
                <a:lnTo>
                  <a:pt x="910" y="987"/>
                </a:lnTo>
                <a:lnTo>
                  <a:pt x="917" y="976"/>
                </a:lnTo>
                <a:lnTo>
                  <a:pt x="933" y="951"/>
                </a:lnTo>
                <a:lnTo>
                  <a:pt x="944" y="936"/>
                </a:lnTo>
                <a:lnTo>
                  <a:pt x="954" y="923"/>
                </a:lnTo>
                <a:lnTo>
                  <a:pt x="965" y="911"/>
                </a:lnTo>
                <a:lnTo>
                  <a:pt x="974" y="902"/>
                </a:lnTo>
                <a:lnTo>
                  <a:pt x="974" y="902"/>
                </a:lnTo>
                <a:lnTo>
                  <a:pt x="978" y="898"/>
                </a:lnTo>
                <a:lnTo>
                  <a:pt x="982" y="894"/>
                </a:lnTo>
                <a:lnTo>
                  <a:pt x="990" y="882"/>
                </a:lnTo>
                <a:lnTo>
                  <a:pt x="997" y="868"/>
                </a:lnTo>
                <a:lnTo>
                  <a:pt x="1002" y="855"/>
                </a:lnTo>
                <a:lnTo>
                  <a:pt x="1008" y="844"/>
                </a:lnTo>
                <a:lnTo>
                  <a:pt x="1012" y="835"/>
                </a:lnTo>
                <a:lnTo>
                  <a:pt x="1014" y="832"/>
                </a:lnTo>
                <a:lnTo>
                  <a:pt x="1017" y="831"/>
                </a:lnTo>
                <a:lnTo>
                  <a:pt x="1020" y="831"/>
                </a:lnTo>
                <a:lnTo>
                  <a:pt x="1022" y="832"/>
                </a:lnTo>
                <a:lnTo>
                  <a:pt x="1022" y="832"/>
                </a:lnTo>
                <a:lnTo>
                  <a:pt x="1030" y="842"/>
                </a:lnTo>
                <a:lnTo>
                  <a:pt x="1041" y="859"/>
                </a:lnTo>
                <a:lnTo>
                  <a:pt x="1067" y="906"/>
                </a:lnTo>
                <a:lnTo>
                  <a:pt x="1093" y="956"/>
                </a:lnTo>
                <a:lnTo>
                  <a:pt x="1102" y="978"/>
                </a:lnTo>
                <a:lnTo>
                  <a:pt x="1107" y="992"/>
                </a:lnTo>
                <a:lnTo>
                  <a:pt x="1107" y="992"/>
                </a:lnTo>
                <a:lnTo>
                  <a:pt x="1125" y="1044"/>
                </a:lnTo>
                <a:lnTo>
                  <a:pt x="1153" y="1127"/>
                </a:lnTo>
                <a:lnTo>
                  <a:pt x="1193" y="1243"/>
                </a:lnTo>
                <a:lnTo>
                  <a:pt x="1193" y="1243"/>
                </a:lnTo>
                <a:lnTo>
                  <a:pt x="1194" y="1246"/>
                </a:lnTo>
                <a:lnTo>
                  <a:pt x="1197" y="1247"/>
                </a:lnTo>
                <a:lnTo>
                  <a:pt x="1202" y="1251"/>
                </a:lnTo>
                <a:lnTo>
                  <a:pt x="1207" y="1254"/>
                </a:lnTo>
                <a:lnTo>
                  <a:pt x="1209" y="1254"/>
                </a:lnTo>
                <a:lnTo>
                  <a:pt x="1209" y="1254"/>
                </a:lnTo>
                <a:lnTo>
                  <a:pt x="1211" y="1254"/>
                </a:lnTo>
                <a:lnTo>
                  <a:pt x="1217" y="1254"/>
                </a:lnTo>
                <a:lnTo>
                  <a:pt x="1225" y="1254"/>
                </a:lnTo>
                <a:lnTo>
                  <a:pt x="1225" y="1318"/>
                </a:lnTo>
                <a:lnTo>
                  <a:pt x="1225" y="1318"/>
                </a:lnTo>
                <a:lnTo>
                  <a:pt x="1219" y="1360"/>
                </a:lnTo>
                <a:lnTo>
                  <a:pt x="1219" y="1360"/>
                </a:lnTo>
                <a:lnTo>
                  <a:pt x="1219" y="1363"/>
                </a:lnTo>
                <a:lnTo>
                  <a:pt x="1222" y="1364"/>
                </a:lnTo>
                <a:lnTo>
                  <a:pt x="1225" y="1366"/>
                </a:lnTo>
                <a:lnTo>
                  <a:pt x="1229" y="1367"/>
                </a:lnTo>
                <a:lnTo>
                  <a:pt x="1231" y="1367"/>
                </a:lnTo>
                <a:lnTo>
                  <a:pt x="1235" y="1366"/>
                </a:lnTo>
                <a:lnTo>
                  <a:pt x="1238" y="1364"/>
                </a:lnTo>
                <a:lnTo>
                  <a:pt x="1241" y="1360"/>
                </a:lnTo>
                <a:lnTo>
                  <a:pt x="1241" y="1360"/>
                </a:lnTo>
                <a:lnTo>
                  <a:pt x="1245" y="1347"/>
                </a:lnTo>
                <a:lnTo>
                  <a:pt x="1249" y="1327"/>
                </a:lnTo>
                <a:lnTo>
                  <a:pt x="1253" y="1311"/>
                </a:lnTo>
                <a:lnTo>
                  <a:pt x="1254" y="1307"/>
                </a:lnTo>
                <a:lnTo>
                  <a:pt x="1255" y="1307"/>
                </a:lnTo>
                <a:lnTo>
                  <a:pt x="1257" y="1307"/>
                </a:lnTo>
                <a:lnTo>
                  <a:pt x="1257" y="1307"/>
                </a:lnTo>
                <a:lnTo>
                  <a:pt x="1261" y="1314"/>
                </a:lnTo>
                <a:lnTo>
                  <a:pt x="1266" y="1326"/>
                </a:lnTo>
                <a:lnTo>
                  <a:pt x="1282" y="1362"/>
                </a:lnTo>
                <a:lnTo>
                  <a:pt x="1290" y="1380"/>
                </a:lnTo>
                <a:lnTo>
                  <a:pt x="1298" y="1396"/>
                </a:lnTo>
                <a:lnTo>
                  <a:pt x="1304" y="1406"/>
                </a:lnTo>
                <a:lnTo>
                  <a:pt x="1307" y="1408"/>
                </a:lnTo>
                <a:lnTo>
                  <a:pt x="1310" y="1408"/>
                </a:lnTo>
                <a:lnTo>
                  <a:pt x="1310" y="1408"/>
                </a:lnTo>
                <a:lnTo>
                  <a:pt x="1311" y="1406"/>
                </a:lnTo>
                <a:lnTo>
                  <a:pt x="1312" y="1403"/>
                </a:lnTo>
                <a:lnTo>
                  <a:pt x="1312" y="1392"/>
                </a:lnTo>
                <a:lnTo>
                  <a:pt x="1312" y="1378"/>
                </a:lnTo>
                <a:lnTo>
                  <a:pt x="1310" y="1362"/>
                </a:lnTo>
                <a:lnTo>
                  <a:pt x="1304" y="1323"/>
                </a:lnTo>
                <a:lnTo>
                  <a:pt x="1304" y="1323"/>
                </a:lnTo>
                <a:lnTo>
                  <a:pt x="1314" y="1339"/>
                </a:lnTo>
                <a:lnTo>
                  <a:pt x="1332" y="1367"/>
                </a:lnTo>
                <a:lnTo>
                  <a:pt x="1352" y="1394"/>
                </a:lnTo>
                <a:lnTo>
                  <a:pt x="1359" y="1402"/>
                </a:lnTo>
                <a:lnTo>
                  <a:pt x="1362" y="1403"/>
                </a:lnTo>
                <a:lnTo>
                  <a:pt x="1363" y="1403"/>
                </a:lnTo>
                <a:lnTo>
                  <a:pt x="1363" y="1403"/>
                </a:lnTo>
                <a:lnTo>
                  <a:pt x="1364" y="1399"/>
                </a:lnTo>
                <a:lnTo>
                  <a:pt x="1363" y="1392"/>
                </a:lnTo>
                <a:lnTo>
                  <a:pt x="1359" y="1374"/>
                </a:lnTo>
                <a:lnTo>
                  <a:pt x="1352" y="1350"/>
                </a:lnTo>
                <a:lnTo>
                  <a:pt x="1352" y="1350"/>
                </a:lnTo>
                <a:lnTo>
                  <a:pt x="1360" y="1363"/>
                </a:lnTo>
                <a:lnTo>
                  <a:pt x="1368" y="1370"/>
                </a:lnTo>
                <a:lnTo>
                  <a:pt x="1371" y="1372"/>
                </a:lnTo>
                <a:lnTo>
                  <a:pt x="1374" y="1371"/>
                </a:lnTo>
                <a:lnTo>
                  <a:pt x="1374" y="1371"/>
                </a:lnTo>
                <a:lnTo>
                  <a:pt x="1375" y="1367"/>
                </a:lnTo>
                <a:lnTo>
                  <a:pt x="1375" y="1363"/>
                </a:lnTo>
                <a:lnTo>
                  <a:pt x="1374" y="1350"/>
                </a:lnTo>
                <a:lnTo>
                  <a:pt x="1368" y="1334"/>
                </a:lnTo>
                <a:lnTo>
                  <a:pt x="1368" y="1334"/>
                </a:lnTo>
                <a:lnTo>
                  <a:pt x="1358" y="1315"/>
                </a:lnTo>
                <a:lnTo>
                  <a:pt x="1347" y="1296"/>
                </a:lnTo>
                <a:lnTo>
                  <a:pt x="1347" y="1296"/>
                </a:lnTo>
                <a:lnTo>
                  <a:pt x="1370" y="1320"/>
                </a:lnTo>
                <a:lnTo>
                  <a:pt x="1386" y="1335"/>
                </a:lnTo>
                <a:lnTo>
                  <a:pt x="1392" y="1339"/>
                </a:lnTo>
                <a:lnTo>
                  <a:pt x="1394" y="1339"/>
                </a:lnTo>
                <a:lnTo>
                  <a:pt x="1395" y="1339"/>
                </a:lnTo>
                <a:lnTo>
                  <a:pt x="1395" y="1339"/>
                </a:lnTo>
                <a:lnTo>
                  <a:pt x="1398" y="1335"/>
                </a:lnTo>
                <a:lnTo>
                  <a:pt x="1399" y="1330"/>
                </a:lnTo>
                <a:lnTo>
                  <a:pt x="1399" y="1324"/>
                </a:lnTo>
                <a:lnTo>
                  <a:pt x="1395" y="1318"/>
                </a:lnTo>
                <a:lnTo>
                  <a:pt x="1395" y="1318"/>
                </a:lnTo>
                <a:lnTo>
                  <a:pt x="1376" y="1292"/>
                </a:lnTo>
                <a:lnTo>
                  <a:pt x="1352" y="1264"/>
                </a:lnTo>
                <a:lnTo>
                  <a:pt x="1352" y="1264"/>
                </a:lnTo>
                <a:lnTo>
                  <a:pt x="1342" y="1251"/>
                </a:lnTo>
                <a:lnTo>
                  <a:pt x="1331" y="1238"/>
                </a:lnTo>
                <a:lnTo>
                  <a:pt x="1320" y="1222"/>
                </a:lnTo>
                <a:lnTo>
                  <a:pt x="1331" y="1211"/>
                </a:lnTo>
                <a:lnTo>
                  <a:pt x="1331" y="1211"/>
                </a:lnTo>
                <a:lnTo>
                  <a:pt x="1286" y="1076"/>
                </a:lnTo>
                <a:lnTo>
                  <a:pt x="1251" y="978"/>
                </a:lnTo>
                <a:lnTo>
                  <a:pt x="1238" y="942"/>
                </a:lnTo>
                <a:lnTo>
                  <a:pt x="1230" y="923"/>
                </a:lnTo>
                <a:lnTo>
                  <a:pt x="1230" y="923"/>
                </a:lnTo>
                <a:lnTo>
                  <a:pt x="1221" y="903"/>
                </a:lnTo>
                <a:lnTo>
                  <a:pt x="1211" y="883"/>
                </a:lnTo>
                <a:lnTo>
                  <a:pt x="1205" y="863"/>
                </a:lnTo>
                <a:lnTo>
                  <a:pt x="1198" y="848"/>
                </a:lnTo>
                <a:lnTo>
                  <a:pt x="1198" y="848"/>
                </a:lnTo>
                <a:lnTo>
                  <a:pt x="1190" y="834"/>
                </a:lnTo>
                <a:lnTo>
                  <a:pt x="1178" y="816"/>
                </a:lnTo>
                <a:lnTo>
                  <a:pt x="1167" y="799"/>
                </a:lnTo>
                <a:lnTo>
                  <a:pt x="1163" y="791"/>
                </a:lnTo>
                <a:lnTo>
                  <a:pt x="1161" y="784"/>
                </a:lnTo>
                <a:lnTo>
                  <a:pt x="1161" y="784"/>
                </a:lnTo>
                <a:lnTo>
                  <a:pt x="1153" y="754"/>
                </a:lnTo>
                <a:lnTo>
                  <a:pt x="1137" y="700"/>
                </a:lnTo>
                <a:lnTo>
                  <a:pt x="1129" y="672"/>
                </a:lnTo>
                <a:lnTo>
                  <a:pt x="1121" y="648"/>
                </a:lnTo>
                <a:lnTo>
                  <a:pt x="1113" y="632"/>
                </a:lnTo>
                <a:lnTo>
                  <a:pt x="1110" y="627"/>
                </a:lnTo>
                <a:lnTo>
                  <a:pt x="1107" y="624"/>
                </a:lnTo>
                <a:lnTo>
                  <a:pt x="1107" y="624"/>
                </a:lnTo>
                <a:lnTo>
                  <a:pt x="1102" y="622"/>
                </a:lnTo>
                <a:lnTo>
                  <a:pt x="1097" y="618"/>
                </a:lnTo>
                <a:lnTo>
                  <a:pt x="1085" y="606"/>
                </a:lnTo>
                <a:lnTo>
                  <a:pt x="1074" y="592"/>
                </a:lnTo>
                <a:lnTo>
                  <a:pt x="1065" y="582"/>
                </a:lnTo>
                <a:lnTo>
                  <a:pt x="1065" y="582"/>
                </a:lnTo>
                <a:lnTo>
                  <a:pt x="1058" y="574"/>
                </a:lnTo>
                <a:lnTo>
                  <a:pt x="1053" y="567"/>
                </a:lnTo>
                <a:lnTo>
                  <a:pt x="1049" y="560"/>
                </a:lnTo>
                <a:lnTo>
                  <a:pt x="1049" y="560"/>
                </a:lnTo>
                <a:lnTo>
                  <a:pt x="1065" y="563"/>
                </a:lnTo>
                <a:lnTo>
                  <a:pt x="1091" y="566"/>
                </a:lnTo>
                <a:lnTo>
                  <a:pt x="1091" y="566"/>
                </a:lnTo>
                <a:lnTo>
                  <a:pt x="1097" y="566"/>
                </a:lnTo>
                <a:lnTo>
                  <a:pt x="1099" y="567"/>
                </a:lnTo>
                <a:lnTo>
                  <a:pt x="1103" y="570"/>
                </a:lnTo>
                <a:lnTo>
                  <a:pt x="1103" y="570"/>
                </a:lnTo>
                <a:lnTo>
                  <a:pt x="1106" y="570"/>
                </a:lnTo>
                <a:lnTo>
                  <a:pt x="1113" y="566"/>
                </a:lnTo>
                <a:lnTo>
                  <a:pt x="1113" y="566"/>
                </a:lnTo>
                <a:lnTo>
                  <a:pt x="1118" y="562"/>
                </a:lnTo>
                <a:lnTo>
                  <a:pt x="1122" y="558"/>
                </a:lnTo>
                <a:lnTo>
                  <a:pt x="1129" y="548"/>
                </a:lnTo>
                <a:lnTo>
                  <a:pt x="1134" y="542"/>
                </a:lnTo>
                <a:lnTo>
                  <a:pt x="1137" y="539"/>
                </a:lnTo>
                <a:lnTo>
                  <a:pt x="1139" y="539"/>
                </a:lnTo>
                <a:lnTo>
                  <a:pt x="1139" y="539"/>
                </a:lnTo>
                <a:lnTo>
                  <a:pt x="1145" y="540"/>
                </a:lnTo>
                <a:lnTo>
                  <a:pt x="1149" y="543"/>
                </a:lnTo>
                <a:lnTo>
                  <a:pt x="1151" y="544"/>
                </a:lnTo>
                <a:lnTo>
                  <a:pt x="1155" y="544"/>
                </a:lnTo>
                <a:lnTo>
                  <a:pt x="1155" y="544"/>
                </a:lnTo>
                <a:lnTo>
                  <a:pt x="1159" y="544"/>
                </a:lnTo>
                <a:lnTo>
                  <a:pt x="1163" y="543"/>
                </a:lnTo>
                <a:lnTo>
                  <a:pt x="1166" y="542"/>
                </a:lnTo>
                <a:lnTo>
                  <a:pt x="1169" y="539"/>
                </a:lnTo>
                <a:lnTo>
                  <a:pt x="1177" y="528"/>
                </a:lnTo>
                <a:lnTo>
                  <a:pt x="1177" y="528"/>
                </a:lnTo>
                <a:lnTo>
                  <a:pt x="1195" y="497"/>
                </a:lnTo>
                <a:lnTo>
                  <a:pt x="1201" y="485"/>
                </a:lnTo>
                <a:lnTo>
                  <a:pt x="1203" y="480"/>
                </a:lnTo>
                <a:lnTo>
                  <a:pt x="1203" y="480"/>
                </a:lnTo>
                <a:lnTo>
                  <a:pt x="1203" y="464"/>
                </a:lnTo>
                <a:lnTo>
                  <a:pt x="1203" y="437"/>
                </a:lnTo>
                <a:lnTo>
                  <a:pt x="1203" y="437"/>
                </a:lnTo>
                <a:lnTo>
                  <a:pt x="1201" y="424"/>
                </a:lnTo>
                <a:lnTo>
                  <a:pt x="1197" y="407"/>
                </a:lnTo>
                <a:lnTo>
                  <a:pt x="1193" y="392"/>
                </a:lnTo>
                <a:lnTo>
                  <a:pt x="1193" y="387"/>
                </a:lnTo>
                <a:lnTo>
                  <a:pt x="1193" y="384"/>
                </a:lnTo>
                <a:lnTo>
                  <a:pt x="1193" y="384"/>
                </a:lnTo>
                <a:lnTo>
                  <a:pt x="1197" y="377"/>
                </a:lnTo>
                <a:lnTo>
                  <a:pt x="1199" y="368"/>
                </a:lnTo>
                <a:lnTo>
                  <a:pt x="1201" y="361"/>
                </a:lnTo>
                <a:lnTo>
                  <a:pt x="1201" y="355"/>
                </a:lnTo>
                <a:lnTo>
                  <a:pt x="1201" y="348"/>
                </a:lnTo>
                <a:lnTo>
                  <a:pt x="1198" y="341"/>
                </a:lnTo>
                <a:lnTo>
                  <a:pt x="1198" y="341"/>
                </a:lnTo>
                <a:lnTo>
                  <a:pt x="1197" y="336"/>
                </a:lnTo>
                <a:lnTo>
                  <a:pt x="1195" y="332"/>
                </a:lnTo>
                <a:lnTo>
                  <a:pt x="1195" y="325"/>
                </a:lnTo>
                <a:lnTo>
                  <a:pt x="1194" y="323"/>
                </a:lnTo>
                <a:lnTo>
                  <a:pt x="1190" y="319"/>
                </a:lnTo>
                <a:lnTo>
                  <a:pt x="1183" y="315"/>
                </a:lnTo>
                <a:lnTo>
                  <a:pt x="1171" y="309"/>
                </a:lnTo>
                <a:lnTo>
                  <a:pt x="1171" y="309"/>
                </a:lnTo>
                <a:lnTo>
                  <a:pt x="1150" y="300"/>
                </a:lnTo>
                <a:lnTo>
                  <a:pt x="1138" y="296"/>
                </a:lnTo>
                <a:lnTo>
                  <a:pt x="1131" y="295"/>
                </a:lnTo>
                <a:lnTo>
                  <a:pt x="1123" y="293"/>
                </a:lnTo>
                <a:lnTo>
                  <a:pt x="1123" y="293"/>
                </a:lnTo>
                <a:lnTo>
                  <a:pt x="1105" y="292"/>
                </a:lnTo>
                <a:lnTo>
                  <a:pt x="1097" y="292"/>
                </a:lnTo>
                <a:lnTo>
                  <a:pt x="1091" y="293"/>
                </a:lnTo>
                <a:lnTo>
                  <a:pt x="1091" y="293"/>
                </a:lnTo>
                <a:lnTo>
                  <a:pt x="1089" y="295"/>
                </a:lnTo>
                <a:lnTo>
                  <a:pt x="1089" y="296"/>
                </a:lnTo>
                <a:lnTo>
                  <a:pt x="1086" y="297"/>
                </a:lnTo>
                <a:lnTo>
                  <a:pt x="1081" y="299"/>
                </a:lnTo>
                <a:lnTo>
                  <a:pt x="1081" y="299"/>
                </a:lnTo>
                <a:lnTo>
                  <a:pt x="1070" y="299"/>
                </a:lnTo>
                <a:lnTo>
                  <a:pt x="1055" y="297"/>
                </a:lnTo>
                <a:lnTo>
                  <a:pt x="1042" y="297"/>
                </a:lnTo>
                <a:lnTo>
                  <a:pt x="1037" y="297"/>
                </a:lnTo>
                <a:lnTo>
                  <a:pt x="1033" y="299"/>
                </a:lnTo>
                <a:lnTo>
                  <a:pt x="1033" y="299"/>
                </a:lnTo>
                <a:lnTo>
                  <a:pt x="1025" y="301"/>
                </a:lnTo>
                <a:lnTo>
                  <a:pt x="1016" y="305"/>
                </a:lnTo>
                <a:lnTo>
                  <a:pt x="1006" y="309"/>
                </a:lnTo>
                <a:lnTo>
                  <a:pt x="996" y="315"/>
                </a:lnTo>
                <a:lnTo>
                  <a:pt x="996" y="315"/>
                </a:lnTo>
                <a:lnTo>
                  <a:pt x="977" y="324"/>
                </a:lnTo>
                <a:lnTo>
                  <a:pt x="949" y="339"/>
                </a:lnTo>
                <a:lnTo>
                  <a:pt x="934" y="347"/>
                </a:lnTo>
                <a:lnTo>
                  <a:pt x="922" y="355"/>
                </a:lnTo>
                <a:lnTo>
                  <a:pt x="918" y="360"/>
                </a:lnTo>
                <a:lnTo>
                  <a:pt x="914" y="364"/>
                </a:lnTo>
                <a:lnTo>
                  <a:pt x="912" y="369"/>
                </a:lnTo>
                <a:lnTo>
                  <a:pt x="910" y="373"/>
                </a:lnTo>
                <a:lnTo>
                  <a:pt x="910" y="373"/>
                </a:lnTo>
                <a:lnTo>
                  <a:pt x="910" y="388"/>
                </a:lnTo>
                <a:lnTo>
                  <a:pt x="912" y="399"/>
                </a:lnTo>
                <a:lnTo>
                  <a:pt x="914" y="407"/>
                </a:lnTo>
                <a:lnTo>
                  <a:pt x="916" y="416"/>
                </a:lnTo>
                <a:lnTo>
                  <a:pt x="916" y="416"/>
                </a:lnTo>
                <a:lnTo>
                  <a:pt x="917" y="431"/>
                </a:lnTo>
                <a:lnTo>
                  <a:pt x="916" y="443"/>
                </a:lnTo>
                <a:lnTo>
                  <a:pt x="916" y="443"/>
                </a:lnTo>
                <a:lnTo>
                  <a:pt x="916" y="449"/>
                </a:lnTo>
                <a:lnTo>
                  <a:pt x="917" y="455"/>
                </a:lnTo>
                <a:lnTo>
                  <a:pt x="917" y="457"/>
                </a:lnTo>
                <a:lnTo>
                  <a:pt x="914" y="460"/>
                </a:lnTo>
                <a:lnTo>
                  <a:pt x="910" y="461"/>
                </a:lnTo>
                <a:lnTo>
                  <a:pt x="905" y="464"/>
                </a:lnTo>
                <a:lnTo>
                  <a:pt x="905" y="464"/>
                </a:lnTo>
                <a:lnTo>
                  <a:pt x="878" y="472"/>
                </a:lnTo>
                <a:lnTo>
                  <a:pt x="868" y="475"/>
                </a:lnTo>
                <a:lnTo>
                  <a:pt x="857" y="475"/>
                </a:lnTo>
                <a:lnTo>
                  <a:pt x="857" y="475"/>
                </a:lnTo>
                <a:lnTo>
                  <a:pt x="841" y="471"/>
                </a:lnTo>
                <a:lnTo>
                  <a:pt x="825" y="464"/>
                </a:lnTo>
                <a:lnTo>
                  <a:pt x="825" y="464"/>
                </a:lnTo>
                <a:lnTo>
                  <a:pt x="818" y="461"/>
                </a:lnTo>
                <a:lnTo>
                  <a:pt x="814" y="461"/>
                </a:lnTo>
                <a:lnTo>
                  <a:pt x="806" y="459"/>
                </a:lnTo>
                <a:lnTo>
                  <a:pt x="788" y="448"/>
                </a:lnTo>
                <a:lnTo>
                  <a:pt x="788" y="448"/>
                </a:lnTo>
                <a:lnTo>
                  <a:pt x="749" y="424"/>
                </a:lnTo>
                <a:lnTo>
                  <a:pt x="736" y="419"/>
                </a:lnTo>
                <a:lnTo>
                  <a:pt x="729" y="416"/>
                </a:lnTo>
                <a:lnTo>
                  <a:pt x="724" y="416"/>
                </a:lnTo>
                <a:lnTo>
                  <a:pt x="724" y="416"/>
                </a:lnTo>
                <a:lnTo>
                  <a:pt x="709" y="417"/>
                </a:lnTo>
                <a:lnTo>
                  <a:pt x="691" y="419"/>
                </a:lnTo>
                <a:lnTo>
                  <a:pt x="672" y="421"/>
                </a:lnTo>
                <a:lnTo>
                  <a:pt x="655" y="421"/>
                </a:lnTo>
                <a:lnTo>
                  <a:pt x="655" y="421"/>
                </a:lnTo>
                <a:lnTo>
                  <a:pt x="627" y="421"/>
                </a:lnTo>
                <a:lnTo>
                  <a:pt x="581" y="421"/>
                </a:lnTo>
                <a:lnTo>
                  <a:pt x="540" y="421"/>
                </a:lnTo>
                <a:lnTo>
                  <a:pt x="521" y="421"/>
                </a:lnTo>
                <a:lnTo>
                  <a:pt x="521" y="421"/>
                </a:lnTo>
                <a:lnTo>
                  <a:pt x="521" y="420"/>
                </a:lnTo>
                <a:lnTo>
                  <a:pt x="523" y="419"/>
                </a:lnTo>
                <a:lnTo>
                  <a:pt x="528" y="413"/>
                </a:lnTo>
                <a:lnTo>
                  <a:pt x="532" y="407"/>
                </a:lnTo>
                <a:lnTo>
                  <a:pt x="533" y="403"/>
                </a:lnTo>
                <a:lnTo>
                  <a:pt x="532" y="400"/>
                </a:lnTo>
                <a:lnTo>
                  <a:pt x="532" y="400"/>
                </a:lnTo>
                <a:lnTo>
                  <a:pt x="523" y="389"/>
                </a:lnTo>
                <a:lnTo>
                  <a:pt x="519" y="384"/>
                </a:lnTo>
                <a:lnTo>
                  <a:pt x="516" y="379"/>
                </a:lnTo>
                <a:lnTo>
                  <a:pt x="516" y="379"/>
                </a:lnTo>
                <a:lnTo>
                  <a:pt x="515" y="372"/>
                </a:lnTo>
                <a:lnTo>
                  <a:pt x="515" y="363"/>
                </a:lnTo>
                <a:lnTo>
                  <a:pt x="515" y="355"/>
                </a:lnTo>
                <a:lnTo>
                  <a:pt x="516" y="347"/>
                </a:lnTo>
                <a:lnTo>
                  <a:pt x="516" y="347"/>
                </a:lnTo>
                <a:lnTo>
                  <a:pt x="543" y="288"/>
                </a:lnTo>
                <a:lnTo>
                  <a:pt x="553" y="272"/>
                </a:lnTo>
                <a:lnTo>
                  <a:pt x="553" y="272"/>
                </a:lnTo>
                <a:lnTo>
                  <a:pt x="551" y="272"/>
                </a:lnTo>
                <a:lnTo>
                  <a:pt x="547" y="273"/>
                </a:lnTo>
                <a:lnTo>
                  <a:pt x="545" y="273"/>
                </a:lnTo>
                <a:lnTo>
                  <a:pt x="543" y="272"/>
                </a:lnTo>
                <a:lnTo>
                  <a:pt x="543" y="269"/>
                </a:lnTo>
                <a:lnTo>
                  <a:pt x="543" y="267"/>
                </a:lnTo>
                <a:lnTo>
                  <a:pt x="543" y="267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595D45F-77E9-13E4-379C-F62CC69A0279}"/>
              </a:ext>
            </a:extLst>
          </p:cNvPr>
          <p:cNvSpPr txBox="1"/>
          <p:nvPr/>
        </p:nvSpPr>
        <p:spPr>
          <a:xfrm>
            <a:off x="5003780" y="6191556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踊っているイメージに</a:t>
            </a:r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3DF3EC02-7D60-B27B-3C16-467973FFA653}"/>
              </a:ext>
            </a:extLst>
          </p:cNvPr>
          <p:cNvSpPr/>
          <p:nvPr/>
        </p:nvSpPr>
        <p:spPr>
          <a:xfrm>
            <a:off x="2344477" y="6018134"/>
            <a:ext cx="1912516" cy="382746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踊ろうぜ！</a:t>
            </a:r>
          </a:p>
        </p:txBody>
      </p:sp>
      <p:sp>
        <p:nvSpPr>
          <p:cNvPr id="30" name="星: 16 pt 29">
            <a:extLst>
              <a:ext uri="{FF2B5EF4-FFF2-40B4-BE49-F238E27FC236}">
                <a16:creationId xmlns:a16="http://schemas.microsoft.com/office/drawing/2014/main" id="{55F9B258-690D-E002-FB73-9095F5EC6C2D}"/>
              </a:ext>
            </a:extLst>
          </p:cNvPr>
          <p:cNvSpPr/>
          <p:nvPr/>
        </p:nvSpPr>
        <p:spPr>
          <a:xfrm>
            <a:off x="4331323" y="2728212"/>
            <a:ext cx="1941118" cy="1224950"/>
          </a:xfrm>
          <a:prstGeom prst="star16">
            <a:avLst>
              <a:gd name="adj" fmla="val 40252"/>
            </a:avLst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やる気なくした！</a:t>
            </a:r>
          </a:p>
        </p:txBody>
      </p:sp>
    </p:spTree>
    <p:extLst>
      <p:ext uri="{BB962C8B-B14F-4D97-AF65-F5344CB8AC3E}">
        <p14:creationId xmlns:p14="http://schemas.microsoft.com/office/powerpoint/2010/main" val="1418750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1349</TotalTime>
  <Words>45</Words>
  <Application>Microsoft Office PowerPoint</Application>
  <PresentationFormat>A4 210 x 297 mm</PresentationFormat>
  <Paragraphs>12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pptxl45_倒れている男性のシルエット</dc:title>
  <dc:subject>pptxl45_倒れている男性のシルエット</dc:subject>
  <dc:creator>でじけろお</dc:creator>
  <cp:revision>1</cp:revision>
  <dcterms:created xsi:type="dcterms:W3CDTF">2018-05-20T00:31:01Z</dcterms:created>
  <dcterms:modified xsi:type="dcterms:W3CDTF">2023-01-07T14:15:33Z</dcterms:modified>
  <cp:version>1</cp:version>
</cp:coreProperties>
</file>